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77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9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2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60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94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9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8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37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63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6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4D525-0ED7-461C-91B0-D81DB2C3FC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D93A5-9A46-4AFD-8139-A5EB411D4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01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06680"/>
            <a:ext cx="3931920" cy="30403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480" y="106680"/>
            <a:ext cx="3810000" cy="30403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640" y="106680"/>
            <a:ext cx="3916680" cy="304038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57300" y="2339340"/>
            <a:ext cx="3215640" cy="51816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592" y="3322320"/>
            <a:ext cx="4695093" cy="330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157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Акгуль Д. Лиманова</dc:creator>
  <cp:lastModifiedBy>Сара М. Байтюбетова</cp:lastModifiedBy>
  <cp:revision>2</cp:revision>
  <dcterms:created xsi:type="dcterms:W3CDTF">2023-07-25T06:05:06Z</dcterms:created>
  <dcterms:modified xsi:type="dcterms:W3CDTF">2023-07-25T06:16:23Z</dcterms:modified>
</cp:coreProperties>
</file>