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</p:sldMasterIdLst>
  <p:sldIdLst>
    <p:sldId id="256" r:id="rId2"/>
    <p:sldId id="276" r:id="rId3"/>
    <p:sldId id="288" r:id="rId4"/>
    <p:sldId id="261" r:id="rId5"/>
    <p:sldId id="286" r:id="rId6"/>
    <p:sldId id="264" r:id="rId7"/>
    <p:sldId id="268" r:id="rId8"/>
    <p:sldId id="269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1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1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84139-6724-4E6E-826D-4A273DAA93A8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AEBEFC-D0A2-44E0-B622-82BAF012B64B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b="1" dirty="0"/>
        </a:p>
      </dgm:t>
    </dgm:pt>
    <dgm:pt modelId="{DED9A2A4-920D-4D97-96B5-6E13DDCECE4E}" type="parTrans" cxnId="{BBF12EEE-36C9-404D-9BB5-D66E97946D45}">
      <dgm:prSet/>
      <dgm:spPr/>
      <dgm:t>
        <a:bodyPr/>
        <a:lstStyle/>
        <a:p>
          <a:endParaRPr lang="ru-RU"/>
        </a:p>
      </dgm:t>
    </dgm:pt>
    <dgm:pt modelId="{88F0D9FC-965F-443B-8CCF-95532B9242FA}" type="sibTrans" cxnId="{BBF12EEE-36C9-404D-9BB5-D66E97946D45}">
      <dgm:prSet/>
      <dgm:spPr/>
      <dgm:t>
        <a:bodyPr/>
        <a:lstStyle/>
        <a:p>
          <a:endParaRPr lang="ru-RU"/>
        </a:p>
      </dgm:t>
    </dgm:pt>
    <dgm:pt modelId="{6F69E24A-DE5F-4BEF-AD76-4C6AF20BDD08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№25-</a:t>
          </a:r>
          <a:r>
            <a:rPr lang="kk-KZ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01.02.2022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603,35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939B011E-DFD1-49B1-B771-0D143239D0D1}" type="parTrans" cxnId="{EBFE7C30-681E-4C0F-A549-63DCF96B8B3D}">
      <dgm:prSet/>
      <dgm:spPr/>
      <dgm:t>
        <a:bodyPr/>
        <a:lstStyle/>
        <a:p>
          <a:endParaRPr lang="ru-RU"/>
        </a:p>
      </dgm:t>
    </dgm:pt>
    <dgm:pt modelId="{B46D738C-385D-4BB7-A8A4-6A54157ACE54}" type="sibTrans" cxnId="{EBFE7C30-681E-4C0F-A549-63DCF96B8B3D}">
      <dgm:prSet/>
      <dgm:spPr/>
      <dgm:t>
        <a:bodyPr/>
        <a:lstStyle/>
        <a:p>
          <a:endParaRPr lang="ru-RU"/>
        </a:p>
      </dgm:t>
    </dgm:pt>
    <dgm:pt modelId="{85B494A3-A022-41A4-BFF7-2D0C1B6F611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2 072,90;</a:t>
          </a:r>
          <a:endParaRPr lang="ru-RU" sz="1400" dirty="0"/>
        </a:p>
      </dgm:t>
    </dgm:pt>
    <dgm:pt modelId="{DC3EF7BD-67FA-4376-8C0D-9E1B49DE6D80}" type="parTrans" cxnId="{CBAC3331-BAB7-4EBC-B2F1-28871E85F8AC}">
      <dgm:prSet/>
      <dgm:spPr/>
      <dgm:t>
        <a:bodyPr/>
        <a:lstStyle/>
        <a:p>
          <a:endParaRPr lang="ru-RU"/>
        </a:p>
      </dgm:t>
    </dgm:pt>
    <dgm:pt modelId="{17049B79-2025-4F12-A292-E9BC65085DCC}" type="sibTrans" cxnId="{CBAC3331-BAB7-4EBC-B2F1-28871E85F8AC}">
      <dgm:prSet/>
      <dgm:spPr/>
      <dgm:t>
        <a:bodyPr/>
        <a:lstStyle/>
        <a:p>
          <a:endParaRPr lang="ru-RU"/>
        </a:p>
      </dgm:t>
    </dgm:pt>
    <dgm:pt modelId="{2DA6B234-383B-4C60-814D-5A885B0F130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dirty="0"/>
        </a:p>
      </dgm:t>
    </dgm:pt>
    <dgm:pt modelId="{96EF6D89-EA07-4A4A-A546-4EFEAB52A587}" type="parTrans" cxnId="{D284F5E3-F384-4193-A023-6F39781EF5F4}">
      <dgm:prSet/>
      <dgm:spPr/>
      <dgm:t>
        <a:bodyPr/>
        <a:lstStyle/>
        <a:p>
          <a:endParaRPr lang="ru-RU"/>
        </a:p>
      </dgm:t>
    </dgm:pt>
    <dgm:pt modelId="{DF5E8DF1-873D-4346-8779-162F0B9A1C0F}" type="sibTrans" cxnId="{D284F5E3-F384-4193-A023-6F39781EF5F4}">
      <dgm:prSet/>
      <dgm:spPr/>
      <dgm:t>
        <a:bodyPr/>
        <a:lstStyle/>
        <a:p>
          <a:endParaRPr lang="ru-RU"/>
        </a:p>
      </dgm:t>
    </dgm:pt>
    <dgm:pt modelId="{1D040F55-687C-4BCA-8123-560E3D461713}">
      <dgm:prSet custT="1"/>
      <dgm:spPr/>
      <dgm:t>
        <a:bodyPr/>
        <a:lstStyle/>
        <a:p>
          <a:endParaRPr lang="ru-RU" sz="1400" dirty="0"/>
        </a:p>
      </dgm:t>
    </dgm:pt>
    <dgm:pt modelId="{D3E54F7D-E641-4A4A-8DAF-0372364A88D6}" type="parTrans" cxnId="{186B286E-DF89-432D-A3CA-E9E55C5D78D3}">
      <dgm:prSet/>
      <dgm:spPr/>
      <dgm:t>
        <a:bodyPr/>
        <a:lstStyle/>
        <a:p>
          <a:endParaRPr lang="ru-RU"/>
        </a:p>
      </dgm:t>
    </dgm:pt>
    <dgm:pt modelId="{3B9AAA4F-65D1-46DA-BAA4-775D077EB7A4}" type="sibTrans" cxnId="{186B286E-DF89-432D-A3CA-E9E55C5D78D3}">
      <dgm:prSet/>
      <dgm:spPr/>
      <dgm:t>
        <a:bodyPr/>
        <a:lstStyle/>
        <a:p>
          <a:endParaRPr lang="ru-RU"/>
        </a:p>
      </dgm:t>
    </dgm:pt>
    <dgm:pt modelId="{1632788F-67A9-4EBC-BEF5-21C0F29C7594}">
      <dgm:prSet/>
      <dgm:spPr/>
      <dgm:t>
        <a:bodyPr/>
        <a:lstStyle/>
        <a:p>
          <a:endParaRPr lang="ru-RU" sz="1700" dirty="0"/>
        </a:p>
      </dgm:t>
    </dgm:pt>
    <dgm:pt modelId="{FDF9BE43-31E7-4C3C-AD96-79DBD42323AF}" type="parTrans" cxnId="{DE6DD3C9-958C-40D2-9AB8-C09CFE395043}">
      <dgm:prSet/>
      <dgm:spPr/>
      <dgm:t>
        <a:bodyPr/>
        <a:lstStyle/>
        <a:p>
          <a:endParaRPr lang="ru-RU"/>
        </a:p>
      </dgm:t>
    </dgm:pt>
    <dgm:pt modelId="{7134A047-1650-48AD-9D71-7C4A72976375}" type="sibTrans" cxnId="{DE6DD3C9-958C-40D2-9AB8-C09CFE395043}">
      <dgm:prSet/>
      <dgm:spPr/>
      <dgm:t>
        <a:bodyPr/>
        <a:lstStyle/>
        <a:p>
          <a:endParaRPr lang="ru-RU"/>
        </a:p>
      </dgm:t>
    </dgm:pt>
    <dgm:pt modelId="{58F8FA02-533F-4253-A47F-2157B92C0CE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2 242,51;</a:t>
          </a:r>
          <a:endParaRPr lang="ru-RU" sz="1400" dirty="0"/>
        </a:p>
      </dgm:t>
    </dgm:pt>
    <dgm:pt modelId="{D0422A36-C180-422B-AAE3-3F2C7D5865F0}" type="parTrans" cxnId="{BCB20738-2BCD-47C5-AE7C-9B239C12077F}">
      <dgm:prSet/>
      <dgm:spPr/>
      <dgm:t>
        <a:bodyPr/>
        <a:lstStyle/>
        <a:p>
          <a:endParaRPr lang="ru-RU"/>
        </a:p>
      </dgm:t>
    </dgm:pt>
    <dgm:pt modelId="{7EC1B756-CC08-4D0A-8D02-FD14DAE90763}" type="sibTrans" cxnId="{BCB20738-2BCD-47C5-AE7C-9B239C12077F}">
      <dgm:prSet/>
      <dgm:spPr/>
      <dgm:t>
        <a:bodyPr/>
        <a:lstStyle/>
        <a:p>
          <a:endParaRPr lang="ru-RU"/>
        </a:p>
      </dgm:t>
    </dgm:pt>
    <dgm:pt modelId="{D597BEC7-4284-4325-8253-2F8C84FB00C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dirty="0"/>
        </a:p>
      </dgm:t>
    </dgm:pt>
    <dgm:pt modelId="{0D6A288F-B7AD-47C6-BD3D-BC708F8582C9}" type="parTrans" cxnId="{74C98D07-4BDE-4875-B8E1-AEB4E5D4A3CD}">
      <dgm:prSet/>
      <dgm:spPr/>
      <dgm:t>
        <a:bodyPr/>
        <a:lstStyle/>
        <a:p>
          <a:endParaRPr lang="ru-RU"/>
        </a:p>
      </dgm:t>
    </dgm:pt>
    <dgm:pt modelId="{25C5A662-0870-485C-B612-32D616EB6060}" type="sibTrans" cxnId="{74C98D07-4BDE-4875-B8E1-AEB4E5D4A3CD}">
      <dgm:prSet/>
      <dgm:spPr/>
      <dgm:t>
        <a:bodyPr/>
        <a:lstStyle/>
        <a:p>
          <a:endParaRPr lang="ru-RU"/>
        </a:p>
      </dgm:t>
    </dgm:pt>
    <dgm:pt modelId="{F634D1C0-1F01-43AE-BB8E-FEF3845CDBE7}" type="pres">
      <dgm:prSet presAssocID="{76584139-6724-4E6E-826D-4A273DAA93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40E5C6-35BC-4526-836C-09F7CB79C11A}" type="pres">
      <dgm:prSet presAssocID="{EAAEBEFC-D0A2-44E0-B622-82BAF012B64B}" presName="linNode" presStyleCnt="0"/>
      <dgm:spPr/>
    </dgm:pt>
    <dgm:pt modelId="{6AE130C7-FB45-42B9-8363-184DF98294FE}" type="pres">
      <dgm:prSet presAssocID="{EAAEBEFC-D0A2-44E0-B622-82BAF012B64B}" presName="parentShp" presStyleLbl="node1" presStyleIdx="0" presStyleCnt="2" custScaleX="93806" custScaleY="23991" custLinFactNeighborX="-3165" custLinFactNeighborY="-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A502A-1BB2-4BF4-8721-5FE0F49DD40D}" type="pres">
      <dgm:prSet presAssocID="{EAAEBEFC-D0A2-44E0-B622-82BAF012B64B}" presName="childShp" presStyleLbl="bgAccFollowNode1" presStyleIdx="0" presStyleCnt="2" custScaleX="92852" custScaleY="36006" custLinFactNeighborX="-2443" custLinFactNeighborY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C1B0C-2D6C-43A7-B19F-6335AB01987A}" type="pres">
      <dgm:prSet presAssocID="{88F0D9FC-965F-443B-8CCF-95532B9242FA}" presName="spacing" presStyleCnt="0"/>
      <dgm:spPr/>
    </dgm:pt>
    <dgm:pt modelId="{9786128E-238E-48B8-9789-56281A1AE3DC}" type="pres">
      <dgm:prSet presAssocID="{6F69E24A-DE5F-4BEF-AD76-4C6AF20BDD08}" presName="linNode" presStyleCnt="0"/>
      <dgm:spPr/>
    </dgm:pt>
    <dgm:pt modelId="{3E34F336-A290-4912-9550-2AC572A997F0}" type="pres">
      <dgm:prSet presAssocID="{6F69E24A-DE5F-4BEF-AD76-4C6AF20BDD08}" presName="parentShp" presStyleLbl="node1" presStyleIdx="1" presStyleCnt="2" custScaleX="93806" custScaleY="23857" custLinFactNeighborX="-4951" custLinFactNeighborY="-11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25AD-B597-4F21-82A2-5630034AE995}" type="pres">
      <dgm:prSet presAssocID="{6F69E24A-DE5F-4BEF-AD76-4C6AF20BDD08}" presName="childShp" presStyleLbl="bgAccFollowNode1" presStyleIdx="1" presStyleCnt="2" custScaleX="92852" custScaleY="35072" custLinFactNeighborX="-2710" custLinFactNeighborY="-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C3331-BAB7-4EBC-B2F1-28871E85F8AC}" srcId="{6F69E24A-DE5F-4BEF-AD76-4C6AF20BDD08}" destId="{85B494A3-A022-41A4-BFF7-2D0C1B6F6111}" srcOrd="1" destOrd="0" parTransId="{DC3EF7BD-67FA-4376-8C0D-9E1B49DE6D80}" sibTransId="{17049B79-2025-4F12-A292-E9BC65085DCC}"/>
    <dgm:cxn modelId="{BBF12EEE-36C9-404D-9BB5-D66E97946D45}" srcId="{76584139-6724-4E6E-826D-4A273DAA93A8}" destId="{EAAEBEFC-D0A2-44E0-B622-82BAF012B64B}" srcOrd="0" destOrd="0" parTransId="{DED9A2A4-920D-4D97-96B5-6E13DDCECE4E}" sibTransId="{88F0D9FC-965F-443B-8CCF-95532B9242FA}"/>
    <dgm:cxn modelId="{2947440A-8AE2-4673-BB04-CBABBB25162E}" type="presOf" srcId="{58F8FA02-533F-4253-A47F-2157B92C0CEF}" destId="{853A502A-1BB2-4BF4-8721-5FE0F49DD40D}" srcOrd="0" destOrd="1" presId="urn:microsoft.com/office/officeart/2005/8/layout/vList6"/>
    <dgm:cxn modelId="{D284F5E3-F384-4193-A023-6F39781EF5F4}" srcId="{6F69E24A-DE5F-4BEF-AD76-4C6AF20BDD08}" destId="{2DA6B234-383B-4C60-814D-5A885B0F1305}" srcOrd="2" destOrd="0" parTransId="{96EF6D89-EA07-4A4A-A546-4EFEAB52A587}" sibTransId="{DF5E8DF1-873D-4346-8779-162F0B9A1C0F}"/>
    <dgm:cxn modelId="{186B286E-DF89-432D-A3CA-E9E55C5D78D3}" srcId="{6F69E24A-DE5F-4BEF-AD76-4C6AF20BDD08}" destId="{1D040F55-687C-4BCA-8123-560E3D461713}" srcOrd="0" destOrd="0" parTransId="{D3E54F7D-E641-4A4A-8DAF-0372364A88D6}" sibTransId="{3B9AAA4F-65D1-46DA-BAA4-775D077EB7A4}"/>
    <dgm:cxn modelId="{EBFE7C30-681E-4C0F-A549-63DCF96B8B3D}" srcId="{76584139-6724-4E6E-826D-4A273DAA93A8}" destId="{6F69E24A-DE5F-4BEF-AD76-4C6AF20BDD08}" srcOrd="1" destOrd="0" parTransId="{939B011E-DFD1-49B1-B771-0D143239D0D1}" sibTransId="{B46D738C-385D-4BB7-A8A4-6A54157ACE54}"/>
    <dgm:cxn modelId="{E8547892-6278-40A6-8D3A-011AA6468F26}" type="presOf" srcId="{1632788F-67A9-4EBC-BEF5-21C0F29C7594}" destId="{853A502A-1BB2-4BF4-8721-5FE0F49DD40D}" srcOrd="0" destOrd="0" presId="urn:microsoft.com/office/officeart/2005/8/layout/vList6"/>
    <dgm:cxn modelId="{94D40DAA-6383-4CA4-8A26-D1A92B7E83B0}" type="presOf" srcId="{1D040F55-687C-4BCA-8123-560E3D461713}" destId="{4B7425AD-B597-4F21-82A2-5630034AE995}" srcOrd="0" destOrd="0" presId="urn:microsoft.com/office/officeart/2005/8/layout/vList6"/>
    <dgm:cxn modelId="{FF05AFF4-930D-4022-9376-7A1DBA6E9FF5}" type="presOf" srcId="{85B494A3-A022-41A4-BFF7-2D0C1B6F6111}" destId="{4B7425AD-B597-4F21-82A2-5630034AE995}" srcOrd="0" destOrd="1" presId="urn:microsoft.com/office/officeart/2005/8/layout/vList6"/>
    <dgm:cxn modelId="{BCB20738-2BCD-47C5-AE7C-9B239C12077F}" srcId="{EAAEBEFC-D0A2-44E0-B622-82BAF012B64B}" destId="{58F8FA02-533F-4253-A47F-2157B92C0CEF}" srcOrd="1" destOrd="0" parTransId="{D0422A36-C180-422B-AAE3-3F2C7D5865F0}" sibTransId="{7EC1B756-CC08-4D0A-8D02-FD14DAE90763}"/>
    <dgm:cxn modelId="{EA7DEE99-F73E-4A3E-96BC-BF6E64A857EC}" type="presOf" srcId="{76584139-6724-4E6E-826D-4A273DAA93A8}" destId="{F634D1C0-1F01-43AE-BB8E-FEF3845CDBE7}" srcOrd="0" destOrd="0" presId="urn:microsoft.com/office/officeart/2005/8/layout/vList6"/>
    <dgm:cxn modelId="{90419D9D-1B4C-438D-BA6A-C1D7B1B9BD8A}" type="presOf" srcId="{6F69E24A-DE5F-4BEF-AD76-4C6AF20BDD08}" destId="{3E34F336-A290-4912-9550-2AC572A997F0}" srcOrd="0" destOrd="0" presId="urn:microsoft.com/office/officeart/2005/8/layout/vList6"/>
    <dgm:cxn modelId="{FDD6B081-8D00-4EE4-9D2C-BF76FA546D7B}" type="presOf" srcId="{D597BEC7-4284-4325-8253-2F8C84FB00C8}" destId="{853A502A-1BB2-4BF4-8721-5FE0F49DD40D}" srcOrd="0" destOrd="2" presId="urn:microsoft.com/office/officeart/2005/8/layout/vList6"/>
    <dgm:cxn modelId="{DE6DD3C9-958C-40D2-9AB8-C09CFE395043}" srcId="{EAAEBEFC-D0A2-44E0-B622-82BAF012B64B}" destId="{1632788F-67A9-4EBC-BEF5-21C0F29C7594}" srcOrd="0" destOrd="0" parTransId="{FDF9BE43-31E7-4C3C-AD96-79DBD42323AF}" sibTransId="{7134A047-1650-48AD-9D71-7C4A72976375}"/>
    <dgm:cxn modelId="{74C98D07-4BDE-4875-B8E1-AEB4E5D4A3CD}" srcId="{EAAEBEFC-D0A2-44E0-B622-82BAF012B64B}" destId="{D597BEC7-4284-4325-8253-2F8C84FB00C8}" srcOrd="2" destOrd="0" parTransId="{0D6A288F-B7AD-47C6-BD3D-BC708F8582C9}" sibTransId="{25C5A662-0870-485C-B612-32D616EB6060}"/>
    <dgm:cxn modelId="{F2146E31-61AF-4D93-AE4A-9FEA7981DED0}" type="presOf" srcId="{2DA6B234-383B-4C60-814D-5A885B0F1305}" destId="{4B7425AD-B597-4F21-82A2-5630034AE995}" srcOrd="0" destOrd="2" presId="urn:microsoft.com/office/officeart/2005/8/layout/vList6"/>
    <dgm:cxn modelId="{3ACB9375-F849-4725-A59A-35AD43CF5B55}" type="presOf" srcId="{EAAEBEFC-D0A2-44E0-B622-82BAF012B64B}" destId="{6AE130C7-FB45-42B9-8363-184DF98294FE}" srcOrd="0" destOrd="0" presId="urn:microsoft.com/office/officeart/2005/8/layout/vList6"/>
    <dgm:cxn modelId="{0CAB39B1-88AA-41A4-8D6D-1FD6650B2FCE}" type="presParOf" srcId="{F634D1C0-1F01-43AE-BB8E-FEF3845CDBE7}" destId="{3340E5C6-35BC-4526-836C-09F7CB79C11A}" srcOrd="0" destOrd="0" presId="urn:microsoft.com/office/officeart/2005/8/layout/vList6"/>
    <dgm:cxn modelId="{1934DF08-D6FE-4839-B900-51D052391D27}" type="presParOf" srcId="{3340E5C6-35BC-4526-836C-09F7CB79C11A}" destId="{6AE130C7-FB45-42B9-8363-184DF98294FE}" srcOrd="0" destOrd="0" presId="urn:microsoft.com/office/officeart/2005/8/layout/vList6"/>
    <dgm:cxn modelId="{BF9A2175-8132-42FE-8299-22D38AE05853}" type="presParOf" srcId="{3340E5C6-35BC-4526-836C-09F7CB79C11A}" destId="{853A502A-1BB2-4BF4-8721-5FE0F49DD40D}" srcOrd="1" destOrd="0" presId="urn:microsoft.com/office/officeart/2005/8/layout/vList6"/>
    <dgm:cxn modelId="{30A50EAC-C846-48E5-B202-422B7FBE1A74}" type="presParOf" srcId="{F634D1C0-1F01-43AE-BB8E-FEF3845CDBE7}" destId="{ABEC1B0C-2D6C-43A7-B19F-6335AB01987A}" srcOrd="1" destOrd="0" presId="urn:microsoft.com/office/officeart/2005/8/layout/vList6"/>
    <dgm:cxn modelId="{1EE8B215-0AED-4B2E-88D1-2BFE0F8F5CC6}" type="presParOf" srcId="{F634D1C0-1F01-43AE-BB8E-FEF3845CDBE7}" destId="{9786128E-238E-48B8-9789-56281A1AE3DC}" srcOrd="2" destOrd="0" presId="urn:microsoft.com/office/officeart/2005/8/layout/vList6"/>
    <dgm:cxn modelId="{C39BCA8B-FCA9-4325-8EC1-6B186910E20C}" type="presParOf" srcId="{9786128E-238E-48B8-9789-56281A1AE3DC}" destId="{3E34F336-A290-4912-9550-2AC572A997F0}" srcOrd="0" destOrd="0" presId="urn:microsoft.com/office/officeart/2005/8/layout/vList6"/>
    <dgm:cxn modelId="{1A5EA393-AC11-4431-8719-5D89BEEBD679}" type="presParOf" srcId="{9786128E-238E-48B8-9789-56281A1AE3DC}" destId="{4B7425AD-B597-4F21-82A2-5630034AE99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80BD3-AB5A-4AF1-86CE-3C283CD1C24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9531E712-F6B0-4CDC-AA25-BDE6748B4FF5}">
      <dgm:prSet phldrT="[Текст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/>
        </a:p>
      </dgm:t>
    </dgm:pt>
    <dgm:pt modelId="{EDAF287B-5C3B-4CEC-94C8-95DCCA72E199}" type="parTrans" cxnId="{1CB59905-15AE-4748-90CF-919D26103252}">
      <dgm:prSet/>
      <dgm:spPr/>
      <dgm:t>
        <a:bodyPr/>
        <a:lstStyle/>
        <a:p>
          <a:endParaRPr lang="ru-RU"/>
        </a:p>
      </dgm:t>
    </dgm:pt>
    <dgm:pt modelId="{F50892DF-98CB-4872-9467-238A159C3653}" type="sibTrans" cxnId="{1CB59905-15AE-4748-90CF-919D26103252}">
      <dgm:prSet/>
      <dgm:spPr/>
      <dgm:t>
        <a:bodyPr/>
        <a:lstStyle/>
        <a:p>
          <a:endParaRPr lang="ru-RU"/>
        </a:p>
      </dgm:t>
    </dgm:pt>
    <dgm:pt modelId="{A12A6633-8FF4-47FC-973C-AB05EBA81568}">
      <dgm:prSet phldrT="[Текст]" custT="1"/>
      <dgm:spPr/>
      <dgm:t>
        <a:bodyPr/>
        <a:lstStyle/>
        <a:p>
          <a:endParaRPr lang="en-US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8A9B8C9F-0683-4289-BF61-5D13E8057301}" type="parTrans" cxnId="{BE2AD39A-3CAD-4FFD-8138-1D8F885A3B13}">
      <dgm:prSet/>
      <dgm:spPr/>
      <dgm:t>
        <a:bodyPr/>
        <a:lstStyle/>
        <a:p>
          <a:endParaRPr lang="ru-RU"/>
        </a:p>
      </dgm:t>
    </dgm:pt>
    <dgm:pt modelId="{BCC895D3-60B5-4FB6-AD41-349BC49BAB40}" type="sibTrans" cxnId="{BE2AD39A-3CAD-4FFD-8138-1D8F885A3B13}">
      <dgm:prSet/>
      <dgm:spPr/>
      <dgm:t>
        <a:bodyPr/>
        <a:lstStyle/>
        <a:p>
          <a:endParaRPr lang="ru-RU"/>
        </a:p>
      </dgm:t>
    </dgm:pt>
    <dgm:pt modelId="{7D0C7CE5-63E4-44B8-9FAF-441E263D945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FC86A480-D037-45D1-9100-DA76D1D63670}" type="parTrans" cxnId="{B45EC412-867E-448B-A0A4-A00E7A8A31E4}">
      <dgm:prSet/>
      <dgm:spPr/>
      <dgm:t>
        <a:bodyPr/>
        <a:lstStyle/>
        <a:p>
          <a:endParaRPr lang="ru-RU"/>
        </a:p>
      </dgm:t>
    </dgm:pt>
    <dgm:pt modelId="{94D767A3-3B3D-40C1-B647-2E76C2E7A965}" type="sibTrans" cxnId="{B45EC412-867E-448B-A0A4-A00E7A8A31E4}">
      <dgm:prSet/>
      <dgm:spPr/>
      <dgm:t>
        <a:bodyPr/>
        <a:lstStyle/>
        <a:p>
          <a:endParaRPr lang="ru-RU"/>
        </a:p>
      </dgm:t>
    </dgm:pt>
    <dgm:pt modelId="{4D49093C-D4D8-4598-95EC-45A849132DC3}" type="pres">
      <dgm:prSet presAssocID="{BEE80BD3-AB5A-4AF1-86CE-3C283CD1C241}" presName="Name0" presStyleCnt="0">
        <dgm:presLayoutVars>
          <dgm:dir/>
          <dgm:resizeHandles val="exact"/>
        </dgm:presLayoutVars>
      </dgm:prSet>
      <dgm:spPr/>
    </dgm:pt>
    <dgm:pt modelId="{4E8401E6-F705-4296-A8C0-5CFA7E193825}" type="pres">
      <dgm:prSet presAssocID="{BEE80BD3-AB5A-4AF1-86CE-3C283CD1C241}" presName="fgShape" presStyleLbl="fgShp" presStyleIdx="0" presStyleCnt="1" custScaleX="106845" custScaleY="161860"/>
      <dgm:spPr/>
    </dgm:pt>
    <dgm:pt modelId="{622B3305-C3B1-4E75-BBFC-E7532936150E}" type="pres">
      <dgm:prSet presAssocID="{BEE80BD3-AB5A-4AF1-86CE-3C283CD1C241}" presName="linComp" presStyleCnt="0"/>
      <dgm:spPr/>
    </dgm:pt>
    <dgm:pt modelId="{14142C1E-0640-40A2-A5A2-C239F16B6F69}" type="pres">
      <dgm:prSet presAssocID="{9531E712-F6B0-4CDC-AA25-BDE6748B4FF5}" presName="compNode" presStyleCnt="0"/>
      <dgm:spPr/>
    </dgm:pt>
    <dgm:pt modelId="{34C15C96-203C-4A6D-B53A-C3D3CD642D4F}" type="pres">
      <dgm:prSet presAssocID="{9531E712-F6B0-4CDC-AA25-BDE6748B4FF5}" presName="bkgdShape" presStyleLbl="node1" presStyleIdx="0" presStyleCnt="3"/>
      <dgm:spPr/>
      <dgm:t>
        <a:bodyPr/>
        <a:lstStyle/>
        <a:p>
          <a:endParaRPr lang="ru-RU"/>
        </a:p>
      </dgm:t>
    </dgm:pt>
    <dgm:pt modelId="{16DBC76D-7A50-4C70-805E-8175FE5EB205}" type="pres">
      <dgm:prSet presAssocID="{9531E712-F6B0-4CDC-AA25-BDE6748B4FF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16222-19D9-4C44-B48D-0B9ADC9B055B}" type="pres">
      <dgm:prSet presAssocID="{9531E712-F6B0-4CDC-AA25-BDE6748B4FF5}" presName="invisiNode" presStyleLbl="node1" presStyleIdx="0" presStyleCnt="3"/>
      <dgm:spPr/>
    </dgm:pt>
    <dgm:pt modelId="{9093334B-3F6A-45B9-82C2-C5586E55D8E6}" type="pres">
      <dgm:prSet presAssocID="{9531E712-F6B0-4CDC-AA25-BDE6748B4FF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A9E07D-B47A-4347-8E4E-4FD90349FECF}" type="pres">
      <dgm:prSet presAssocID="{F50892DF-98CB-4872-9467-238A159C36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827B4D-C11F-476B-8760-5D2C102B72B2}" type="pres">
      <dgm:prSet presAssocID="{A12A6633-8FF4-47FC-973C-AB05EBA81568}" presName="compNode" presStyleCnt="0"/>
      <dgm:spPr/>
    </dgm:pt>
    <dgm:pt modelId="{BB663497-0D1E-4557-AE49-953903605F42}" type="pres">
      <dgm:prSet presAssocID="{A12A6633-8FF4-47FC-973C-AB05EBA81568}" presName="bkgdShape" presStyleLbl="node1" presStyleIdx="1" presStyleCnt="3"/>
      <dgm:spPr/>
      <dgm:t>
        <a:bodyPr/>
        <a:lstStyle/>
        <a:p>
          <a:endParaRPr lang="ru-RU"/>
        </a:p>
      </dgm:t>
    </dgm:pt>
    <dgm:pt modelId="{4A48AFD2-7984-497F-A4FF-F25292EDC2F7}" type="pres">
      <dgm:prSet presAssocID="{A12A6633-8FF4-47FC-973C-AB05EBA815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85DB-83AC-44B6-A26C-ABCB4DA2081B}" type="pres">
      <dgm:prSet presAssocID="{A12A6633-8FF4-47FC-973C-AB05EBA81568}" presName="invisiNode" presStyleLbl="node1" presStyleIdx="1" presStyleCnt="3"/>
      <dgm:spPr/>
    </dgm:pt>
    <dgm:pt modelId="{E94B27C7-D97E-4E65-9257-65BBB86F4CB0}" type="pres">
      <dgm:prSet presAssocID="{A12A6633-8FF4-47FC-973C-AB05EBA8156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B6E55F-4DF0-48A4-BB65-E193014D0AEC}" type="pres">
      <dgm:prSet presAssocID="{BCC895D3-60B5-4FB6-AD41-349BC49BAB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3EC53B-5C11-428D-9048-FCA2AF78CF19}" type="pres">
      <dgm:prSet presAssocID="{7D0C7CE5-63E4-44B8-9FAF-441E263D9454}" presName="compNode" presStyleCnt="0"/>
      <dgm:spPr/>
    </dgm:pt>
    <dgm:pt modelId="{69625C3D-7BD8-4BCE-ADFD-2F00DD382FEC}" type="pres">
      <dgm:prSet presAssocID="{7D0C7CE5-63E4-44B8-9FAF-441E263D9454}" presName="bkgdShape" presStyleLbl="node1" presStyleIdx="2" presStyleCnt="3"/>
      <dgm:spPr/>
      <dgm:t>
        <a:bodyPr/>
        <a:lstStyle/>
        <a:p>
          <a:endParaRPr lang="ru-RU"/>
        </a:p>
      </dgm:t>
    </dgm:pt>
    <dgm:pt modelId="{2EC77F16-A18F-44AB-BB15-2B4961BB8168}" type="pres">
      <dgm:prSet presAssocID="{7D0C7CE5-63E4-44B8-9FAF-441E263D945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6C4B-2E36-4604-BF83-672B00D81B2E}" type="pres">
      <dgm:prSet presAssocID="{7D0C7CE5-63E4-44B8-9FAF-441E263D9454}" presName="invisiNode" presStyleLbl="node1" presStyleIdx="2" presStyleCnt="3"/>
      <dgm:spPr/>
    </dgm:pt>
    <dgm:pt modelId="{2194EEBE-FB2C-43B1-845A-293B09512DF6}" type="pres">
      <dgm:prSet presAssocID="{7D0C7CE5-63E4-44B8-9FAF-441E263D945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BB5F87B-1875-4A4E-BF5B-7A1862DFFA43}" type="presOf" srcId="{9531E712-F6B0-4CDC-AA25-BDE6748B4FF5}" destId="{34C15C96-203C-4A6D-B53A-C3D3CD642D4F}" srcOrd="0" destOrd="0" presId="urn:microsoft.com/office/officeart/2005/8/layout/hList7"/>
    <dgm:cxn modelId="{55D953F3-6720-477D-9BF3-5B6551389F10}" type="presOf" srcId="{A12A6633-8FF4-47FC-973C-AB05EBA81568}" destId="{BB663497-0D1E-4557-AE49-953903605F42}" srcOrd="0" destOrd="0" presId="urn:microsoft.com/office/officeart/2005/8/layout/hList7"/>
    <dgm:cxn modelId="{BE2AD39A-3CAD-4FFD-8138-1D8F885A3B13}" srcId="{BEE80BD3-AB5A-4AF1-86CE-3C283CD1C241}" destId="{A12A6633-8FF4-47FC-973C-AB05EBA81568}" srcOrd="1" destOrd="0" parTransId="{8A9B8C9F-0683-4289-BF61-5D13E8057301}" sibTransId="{BCC895D3-60B5-4FB6-AD41-349BC49BAB40}"/>
    <dgm:cxn modelId="{D7B50DE0-668A-4550-BA61-F5FF3F9D50A1}" type="presOf" srcId="{BEE80BD3-AB5A-4AF1-86CE-3C283CD1C241}" destId="{4D49093C-D4D8-4598-95EC-45A849132DC3}" srcOrd="0" destOrd="0" presId="urn:microsoft.com/office/officeart/2005/8/layout/hList7"/>
    <dgm:cxn modelId="{B45EC412-867E-448B-A0A4-A00E7A8A31E4}" srcId="{BEE80BD3-AB5A-4AF1-86CE-3C283CD1C241}" destId="{7D0C7CE5-63E4-44B8-9FAF-441E263D9454}" srcOrd="2" destOrd="0" parTransId="{FC86A480-D037-45D1-9100-DA76D1D63670}" sibTransId="{94D767A3-3B3D-40C1-B647-2E76C2E7A965}"/>
    <dgm:cxn modelId="{1CB59905-15AE-4748-90CF-919D26103252}" srcId="{BEE80BD3-AB5A-4AF1-86CE-3C283CD1C241}" destId="{9531E712-F6B0-4CDC-AA25-BDE6748B4FF5}" srcOrd="0" destOrd="0" parTransId="{EDAF287B-5C3B-4CEC-94C8-95DCCA72E199}" sibTransId="{F50892DF-98CB-4872-9467-238A159C3653}"/>
    <dgm:cxn modelId="{3D04F382-3739-449C-8AB7-62783CC1D8DB}" type="presOf" srcId="{7D0C7CE5-63E4-44B8-9FAF-441E263D9454}" destId="{2EC77F16-A18F-44AB-BB15-2B4961BB8168}" srcOrd="1" destOrd="0" presId="urn:microsoft.com/office/officeart/2005/8/layout/hList7"/>
    <dgm:cxn modelId="{94CC059A-0196-48CE-B70A-B85ADA0E8448}" type="presOf" srcId="{F50892DF-98CB-4872-9467-238A159C3653}" destId="{E8A9E07D-B47A-4347-8E4E-4FD90349FECF}" srcOrd="0" destOrd="0" presId="urn:microsoft.com/office/officeart/2005/8/layout/hList7"/>
    <dgm:cxn modelId="{03F3C451-0223-452F-8E46-E5FA7F744FA7}" type="presOf" srcId="{BCC895D3-60B5-4FB6-AD41-349BC49BAB40}" destId="{90B6E55F-4DF0-48A4-BB65-E193014D0AEC}" srcOrd="0" destOrd="0" presId="urn:microsoft.com/office/officeart/2005/8/layout/hList7"/>
    <dgm:cxn modelId="{80512CDF-9A35-4D36-B3D3-93AD349BF9CD}" type="presOf" srcId="{7D0C7CE5-63E4-44B8-9FAF-441E263D9454}" destId="{69625C3D-7BD8-4BCE-ADFD-2F00DD382FEC}" srcOrd="0" destOrd="0" presId="urn:microsoft.com/office/officeart/2005/8/layout/hList7"/>
    <dgm:cxn modelId="{6E020718-51DA-4E34-8A2D-2CB23DA6E117}" type="presOf" srcId="{9531E712-F6B0-4CDC-AA25-BDE6748B4FF5}" destId="{16DBC76D-7A50-4C70-805E-8175FE5EB205}" srcOrd="1" destOrd="0" presId="urn:microsoft.com/office/officeart/2005/8/layout/hList7"/>
    <dgm:cxn modelId="{DA1494C4-F73E-440C-9D23-3D18BE3B8052}" type="presOf" srcId="{A12A6633-8FF4-47FC-973C-AB05EBA81568}" destId="{4A48AFD2-7984-497F-A4FF-F25292EDC2F7}" srcOrd="1" destOrd="0" presId="urn:microsoft.com/office/officeart/2005/8/layout/hList7"/>
    <dgm:cxn modelId="{ED01C78F-E833-44DA-A835-F7A1CEA19FAC}" type="presParOf" srcId="{4D49093C-D4D8-4598-95EC-45A849132DC3}" destId="{4E8401E6-F705-4296-A8C0-5CFA7E193825}" srcOrd="0" destOrd="0" presId="urn:microsoft.com/office/officeart/2005/8/layout/hList7"/>
    <dgm:cxn modelId="{E155A185-6C2E-4A23-8795-652448A4C652}" type="presParOf" srcId="{4D49093C-D4D8-4598-95EC-45A849132DC3}" destId="{622B3305-C3B1-4E75-BBFC-E7532936150E}" srcOrd="1" destOrd="0" presId="urn:microsoft.com/office/officeart/2005/8/layout/hList7"/>
    <dgm:cxn modelId="{9C35AB8E-29C9-4EAD-9F53-22877677F446}" type="presParOf" srcId="{622B3305-C3B1-4E75-BBFC-E7532936150E}" destId="{14142C1E-0640-40A2-A5A2-C239F16B6F69}" srcOrd="0" destOrd="0" presId="urn:microsoft.com/office/officeart/2005/8/layout/hList7"/>
    <dgm:cxn modelId="{1BD4E734-0AF1-469C-AFAA-5F6E111091EA}" type="presParOf" srcId="{14142C1E-0640-40A2-A5A2-C239F16B6F69}" destId="{34C15C96-203C-4A6D-B53A-C3D3CD642D4F}" srcOrd="0" destOrd="0" presId="urn:microsoft.com/office/officeart/2005/8/layout/hList7"/>
    <dgm:cxn modelId="{096A3DF2-A910-4A11-AC52-04EFF9BFBBA2}" type="presParOf" srcId="{14142C1E-0640-40A2-A5A2-C239F16B6F69}" destId="{16DBC76D-7A50-4C70-805E-8175FE5EB205}" srcOrd="1" destOrd="0" presId="urn:microsoft.com/office/officeart/2005/8/layout/hList7"/>
    <dgm:cxn modelId="{2B1CBF07-3A2A-4F62-B556-93C16C948FE4}" type="presParOf" srcId="{14142C1E-0640-40A2-A5A2-C239F16B6F69}" destId="{5B416222-19D9-4C44-B48D-0B9ADC9B055B}" srcOrd="2" destOrd="0" presId="urn:microsoft.com/office/officeart/2005/8/layout/hList7"/>
    <dgm:cxn modelId="{DDCA74E6-4E3F-4EFB-BAEC-E86B215B184F}" type="presParOf" srcId="{14142C1E-0640-40A2-A5A2-C239F16B6F69}" destId="{9093334B-3F6A-45B9-82C2-C5586E55D8E6}" srcOrd="3" destOrd="0" presId="urn:microsoft.com/office/officeart/2005/8/layout/hList7"/>
    <dgm:cxn modelId="{C82D5A10-5D24-49BF-A1F9-0850BE693C49}" type="presParOf" srcId="{622B3305-C3B1-4E75-BBFC-E7532936150E}" destId="{E8A9E07D-B47A-4347-8E4E-4FD90349FECF}" srcOrd="1" destOrd="0" presId="urn:microsoft.com/office/officeart/2005/8/layout/hList7"/>
    <dgm:cxn modelId="{A4B98E28-5558-46C3-8D4A-90842337B6CC}" type="presParOf" srcId="{622B3305-C3B1-4E75-BBFC-E7532936150E}" destId="{82827B4D-C11F-476B-8760-5D2C102B72B2}" srcOrd="2" destOrd="0" presId="urn:microsoft.com/office/officeart/2005/8/layout/hList7"/>
    <dgm:cxn modelId="{F6A6B0D7-A31B-4DE8-B458-B96C23EC9319}" type="presParOf" srcId="{82827B4D-C11F-476B-8760-5D2C102B72B2}" destId="{BB663497-0D1E-4557-AE49-953903605F42}" srcOrd="0" destOrd="0" presId="urn:microsoft.com/office/officeart/2005/8/layout/hList7"/>
    <dgm:cxn modelId="{8A5E22BB-80DD-481F-A454-511508BED8E9}" type="presParOf" srcId="{82827B4D-C11F-476B-8760-5D2C102B72B2}" destId="{4A48AFD2-7984-497F-A4FF-F25292EDC2F7}" srcOrd="1" destOrd="0" presId="urn:microsoft.com/office/officeart/2005/8/layout/hList7"/>
    <dgm:cxn modelId="{DA9EDB5F-F9B7-4ECA-9A2B-078EEEB72CEB}" type="presParOf" srcId="{82827B4D-C11F-476B-8760-5D2C102B72B2}" destId="{D14785DB-83AC-44B6-A26C-ABCB4DA2081B}" srcOrd="2" destOrd="0" presId="urn:microsoft.com/office/officeart/2005/8/layout/hList7"/>
    <dgm:cxn modelId="{9423F374-D49B-46DB-8889-D2A354F9909B}" type="presParOf" srcId="{82827B4D-C11F-476B-8760-5D2C102B72B2}" destId="{E94B27C7-D97E-4E65-9257-65BBB86F4CB0}" srcOrd="3" destOrd="0" presId="urn:microsoft.com/office/officeart/2005/8/layout/hList7"/>
    <dgm:cxn modelId="{E187BC1F-EA50-4682-A7F4-FCDECFEA16E0}" type="presParOf" srcId="{622B3305-C3B1-4E75-BBFC-E7532936150E}" destId="{90B6E55F-4DF0-48A4-BB65-E193014D0AEC}" srcOrd="3" destOrd="0" presId="urn:microsoft.com/office/officeart/2005/8/layout/hList7"/>
    <dgm:cxn modelId="{2C5E1A8C-A719-488A-A13A-EF9844E6F22A}" type="presParOf" srcId="{622B3305-C3B1-4E75-BBFC-E7532936150E}" destId="{A53EC53B-5C11-428D-9048-FCA2AF78CF19}" srcOrd="4" destOrd="0" presId="urn:microsoft.com/office/officeart/2005/8/layout/hList7"/>
    <dgm:cxn modelId="{D368CBD8-828E-400B-9E6A-FECF0519EBDF}" type="presParOf" srcId="{A53EC53B-5C11-428D-9048-FCA2AF78CF19}" destId="{69625C3D-7BD8-4BCE-ADFD-2F00DD382FEC}" srcOrd="0" destOrd="0" presId="urn:microsoft.com/office/officeart/2005/8/layout/hList7"/>
    <dgm:cxn modelId="{60FF2BEE-5DC8-42CB-BC5A-965510581644}" type="presParOf" srcId="{A53EC53B-5C11-428D-9048-FCA2AF78CF19}" destId="{2EC77F16-A18F-44AB-BB15-2B4961BB8168}" srcOrd="1" destOrd="0" presId="urn:microsoft.com/office/officeart/2005/8/layout/hList7"/>
    <dgm:cxn modelId="{CE13DA73-2BB7-4887-8E91-34B298DEAC4D}" type="presParOf" srcId="{A53EC53B-5C11-428D-9048-FCA2AF78CF19}" destId="{D1306C4B-2E36-4604-BF83-672B00D81B2E}" srcOrd="2" destOrd="0" presId="urn:microsoft.com/office/officeart/2005/8/layout/hList7"/>
    <dgm:cxn modelId="{CD139B91-162E-4645-86E4-8682A548CCA9}" type="presParOf" srcId="{A53EC53B-5C11-428D-9048-FCA2AF78CF19}" destId="{2194EEBE-FB2C-43B1-845A-293B09512D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BF321-CECC-4796-BD76-5F5F7071405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B1120-CCFD-471D-A0D3-C4E0BDB0ACC4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85CBD-440D-4C96-94A2-2B2BF6BB172C}" type="parTrans" cxnId="{2453AF99-37DE-445B-8BE1-10612A7FD26F}">
      <dgm:prSet/>
      <dgm:spPr/>
      <dgm:t>
        <a:bodyPr/>
        <a:lstStyle/>
        <a:p>
          <a:endParaRPr lang="ru-RU"/>
        </a:p>
      </dgm:t>
    </dgm:pt>
    <dgm:pt modelId="{D962D6E1-11E8-4CD5-B713-DFCF1B33B501}" type="sibTrans" cxnId="{2453AF99-37DE-445B-8BE1-10612A7FD26F}">
      <dgm:prSet/>
      <dgm:spPr/>
      <dgm:t>
        <a:bodyPr/>
        <a:lstStyle/>
        <a:p>
          <a:endParaRPr lang="ru-RU"/>
        </a:p>
      </dgm:t>
    </dgm:pt>
    <dgm:pt modelId="{A44003F1-399B-4707-ACF0-022BE52A527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0D69-E3EB-449F-AF6B-52226958C9BE}" type="parTrans" cxnId="{A67579A3-6A0A-4704-8FB7-7AE117031DDF}">
      <dgm:prSet/>
      <dgm:spPr/>
      <dgm:t>
        <a:bodyPr/>
        <a:lstStyle/>
        <a:p>
          <a:endParaRPr lang="ru-RU"/>
        </a:p>
      </dgm:t>
    </dgm:pt>
    <dgm:pt modelId="{41A2126A-45C6-4C2E-9B59-F0228BECE785}" type="sibTrans" cxnId="{A67579A3-6A0A-4704-8FB7-7AE117031DDF}">
      <dgm:prSet/>
      <dgm:spPr/>
      <dgm:t>
        <a:bodyPr/>
        <a:lstStyle/>
        <a:p>
          <a:endParaRPr lang="ru-RU"/>
        </a:p>
      </dgm:t>
    </dgm:pt>
    <dgm:pt modelId="{AC538AAF-6F77-4DE0-8BAB-04103114C03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CE86D-2306-406E-AD5D-1797B72E3701}" type="parTrans" cxnId="{D8C3B162-5D13-41B6-A03F-DDC708CF2432}">
      <dgm:prSet/>
      <dgm:spPr/>
      <dgm:t>
        <a:bodyPr/>
        <a:lstStyle/>
        <a:p>
          <a:endParaRPr lang="ru-RU"/>
        </a:p>
      </dgm:t>
    </dgm:pt>
    <dgm:pt modelId="{57D050AC-ACBA-46F9-A52B-99D849331874}" type="sibTrans" cxnId="{D8C3B162-5D13-41B6-A03F-DDC708CF2432}">
      <dgm:prSet/>
      <dgm:spPr/>
      <dgm:t>
        <a:bodyPr/>
        <a:lstStyle/>
        <a:p>
          <a:endParaRPr lang="ru-RU"/>
        </a:p>
      </dgm:t>
    </dgm:pt>
    <dgm:pt modelId="{6B3B68B0-16C2-4E1C-B347-B65DD2C7071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248B-3A10-4155-9215-5DDFB4B6DCFF}" type="parTrans" cxnId="{0D97059F-82CD-496D-9974-FA7F6BBBD302}">
      <dgm:prSet/>
      <dgm:spPr/>
      <dgm:t>
        <a:bodyPr/>
        <a:lstStyle/>
        <a:p>
          <a:endParaRPr lang="ru-RU"/>
        </a:p>
      </dgm:t>
    </dgm:pt>
    <dgm:pt modelId="{2DD33474-AFF6-40C7-8204-057E825097ED}" type="sibTrans" cxnId="{0D97059F-82CD-496D-9974-FA7F6BBBD302}">
      <dgm:prSet/>
      <dgm:spPr/>
      <dgm:t>
        <a:bodyPr/>
        <a:lstStyle/>
        <a:p>
          <a:endParaRPr lang="ru-RU"/>
        </a:p>
      </dgm:t>
    </dgm:pt>
    <dgm:pt modelId="{E6885EAE-7E6A-4AF6-BFCC-3D9B53B70B6F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992E4-1624-4458-9023-CFB12886BF55}" type="parTrans" cxnId="{D9B840D4-FB7C-4D72-9EC8-8E4C6F37B559}">
      <dgm:prSet/>
      <dgm:spPr/>
      <dgm:t>
        <a:bodyPr/>
        <a:lstStyle/>
        <a:p>
          <a:endParaRPr lang="ru-RU"/>
        </a:p>
      </dgm:t>
    </dgm:pt>
    <dgm:pt modelId="{96D350B8-A4C1-4427-9B57-418FD520E984}" type="sibTrans" cxnId="{D9B840D4-FB7C-4D72-9EC8-8E4C6F37B559}">
      <dgm:prSet/>
      <dgm:spPr/>
      <dgm:t>
        <a:bodyPr/>
        <a:lstStyle/>
        <a:p>
          <a:endParaRPr lang="ru-RU"/>
        </a:p>
      </dgm:t>
    </dgm:pt>
    <dgm:pt modelId="{5C109D69-C374-4B0F-BB5E-B7FC74B55404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5C422-5D45-40C2-B22C-D030C8DFCD8E}" type="parTrans" cxnId="{0A0380A1-B07B-419D-8849-93E68D6AA89A}">
      <dgm:prSet/>
      <dgm:spPr/>
      <dgm:t>
        <a:bodyPr/>
        <a:lstStyle/>
        <a:p>
          <a:endParaRPr lang="ru-RU"/>
        </a:p>
      </dgm:t>
    </dgm:pt>
    <dgm:pt modelId="{BAD5BA72-05FF-41A6-A7A8-6344A39C0B7F}" type="sibTrans" cxnId="{0A0380A1-B07B-419D-8849-93E68D6AA89A}">
      <dgm:prSet/>
      <dgm:spPr/>
      <dgm:t>
        <a:bodyPr/>
        <a:lstStyle/>
        <a:p>
          <a:endParaRPr lang="ru-RU"/>
        </a:p>
      </dgm:t>
    </dgm:pt>
    <dgm:pt modelId="{3EF21102-B131-4774-9274-76E9846FADA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333C-8C3B-407D-B148-B56F9E5916AD}" type="parTrans" cxnId="{1E5AE425-07E4-4C99-939E-63F798D04323}">
      <dgm:prSet/>
      <dgm:spPr/>
      <dgm:t>
        <a:bodyPr/>
        <a:lstStyle/>
        <a:p>
          <a:endParaRPr lang="ru-RU"/>
        </a:p>
      </dgm:t>
    </dgm:pt>
    <dgm:pt modelId="{6A14091F-F488-4C33-AEDB-889770CA767B}" type="sibTrans" cxnId="{1E5AE425-07E4-4C99-939E-63F798D04323}">
      <dgm:prSet/>
      <dgm:spPr/>
      <dgm:t>
        <a:bodyPr/>
        <a:lstStyle/>
        <a:p>
          <a:endParaRPr lang="ru-RU"/>
        </a:p>
      </dgm:t>
    </dgm:pt>
    <dgm:pt modelId="{994A9240-F147-492C-BB7F-31FE92344380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8ABAB-323A-41B0-9672-1568FB205DAA}" type="parTrans" cxnId="{6E6EB855-FFD5-45CD-A18C-E3F321876D24}">
      <dgm:prSet/>
      <dgm:spPr/>
      <dgm:t>
        <a:bodyPr/>
        <a:lstStyle/>
        <a:p>
          <a:endParaRPr lang="ru-RU"/>
        </a:p>
      </dgm:t>
    </dgm:pt>
    <dgm:pt modelId="{5E62561A-CDE0-414A-BEBE-6F1D232DF78A}" type="sibTrans" cxnId="{6E6EB855-FFD5-45CD-A18C-E3F321876D24}">
      <dgm:prSet/>
      <dgm:spPr/>
      <dgm:t>
        <a:bodyPr/>
        <a:lstStyle/>
        <a:p>
          <a:endParaRPr lang="ru-RU"/>
        </a:p>
      </dgm:t>
    </dgm:pt>
    <dgm:pt modelId="{D417DA9D-3606-440E-9D53-61C21282CC2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08E6-0CFC-4CE7-AAAF-2646ED04DAEB}" type="sibTrans" cxnId="{EEC69579-3746-4827-8F32-DAA80747BBC3}">
      <dgm:prSet/>
      <dgm:spPr/>
      <dgm:t>
        <a:bodyPr/>
        <a:lstStyle/>
        <a:p>
          <a:endParaRPr lang="ru-RU"/>
        </a:p>
      </dgm:t>
    </dgm:pt>
    <dgm:pt modelId="{A95AFDB4-A7F3-4FD5-8637-DC9ADEA4DAA8}" type="parTrans" cxnId="{EEC69579-3746-4827-8F32-DAA80747BBC3}">
      <dgm:prSet/>
      <dgm:spPr/>
      <dgm:t>
        <a:bodyPr/>
        <a:lstStyle/>
        <a:p>
          <a:endParaRPr lang="ru-RU"/>
        </a:p>
      </dgm:t>
    </dgm:pt>
    <dgm:pt modelId="{6591D570-CD72-4635-8392-93DBB750A66E}" type="pres">
      <dgm:prSet presAssocID="{14DBF321-CECC-4796-BD76-5F5F707140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A6C965-D076-48DC-972D-B3E3FDACC35D}" type="pres">
      <dgm:prSet presAssocID="{4ECB1120-CCFD-471D-A0D3-C4E0BDB0ACC4}" presName="linNode" presStyleCnt="0"/>
      <dgm:spPr/>
    </dgm:pt>
    <dgm:pt modelId="{665FA7F5-D21E-4F20-98EB-D7A1CFE6DA4D}" type="pres">
      <dgm:prSet presAssocID="{4ECB1120-CCFD-471D-A0D3-C4E0BDB0ACC4}" presName="parentShp" presStyleLbl="node1" presStyleIdx="0" presStyleCnt="3" custScaleX="97539" custScaleY="104870" custLinFactNeighborX="-17370" custLinFactNeighborY="1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9537-290B-4C01-B268-C434CB69519C}" type="pres">
      <dgm:prSet presAssocID="{4ECB1120-CCFD-471D-A0D3-C4E0BDB0ACC4}" presName="childShp" presStyleLbl="bgAccFollowNode1" presStyleIdx="0" presStyleCnt="3" custScaleX="105971" custScaleY="109337" custLinFactNeighborX="-526" custLinFactNeighborY="1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FCF65-C499-4095-8596-070CDEDF16D4}" type="pres">
      <dgm:prSet presAssocID="{D962D6E1-11E8-4CD5-B713-DFCF1B33B501}" presName="spacing" presStyleCnt="0"/>
      <dgm:spPr/>
    </dgm:pt>
    <dgm:pt modelId="{D8AB80F7-7DA1-4929-ACC1-B2FE92398DFE}" type="pres">
      <dgm:prSet presAssocID="{A44003F1-399B-4707-ACF0-022BE52A5273}" presName="linNode" presStyleCnt="0"/>
      <dgm:spPr/>
    </dgm:pt>
    <dgm:pt modelId="{DA2A0897-F301-4435-9B5A-64931C02F6BC}" type="pres">
      <dgm:prSet presAssocID="{A44003F1-399B-4707-ACF0-022BE52A5273}" presName="parentShp" presStyleLbl="node1" presStyleIdx="1" presStyleCnt="3" custScaleX="138943" custScaleY="101580" custLinFactNeighborX="-439" custLinFactNeighborY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9D967-9DD9-436D-8096-0CACAE486B01}" type="pres">
      <dgm:prSet presAssocID="{A44003F1-399B-4707-ACF0-022BE52A5273}" presName="childShp" presStyleLbl="bgAccFollowNode1" presStyleIdx="1" presStyleCnt="3" custScaleX="85760" custScaleY="98648" custLinFactNeighborX="644" custLinFactNeighborY="-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DF8E5-CBC9-46A8-9C25-A3E71775ADCB}" type="pres">
      <dgm:prSet presAssocID="{41A2126A-45C6-4C2E-9B59-F0228BECE785}" presName="spacing" presStyleCnt="0"/>
      <dgm:spPr/>
    </dgm:pt>
    <dgm:pt modelId="{DC862F03-91C2-4500-8937-EF8D8A8223FE}" type="pres">
      <dgm:prSet presAssocID="{AC538AAF-6F77-4DE0-8BAB-04103114C03C}" presName="linNode" presStyleCnt="0"/>
      <dgm:spPr/>
    </dgm:pt>
    <dgm:pt modelId="{A45ECFE3-1593-43AB-84AC-CB0A2797ACDD}" type="pres">
      <dgm:prSet presAssocID="{AC538AAF-6F77-4DE0-8BAB-04103114C03C}" presName="parentShp" presStyleLbl="node1" presStyleIdx="2" presStyleCnt="3" custScaleX="170397" custScaleY="100337" custLinFactNeighborX="-19292" custLinFactNeighborY="-8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63CCB-0A63-4173-A22C-359503D41B34}" type="pres">
      <dgm:prSet presAssocID="{AC538AAF-6F77-4DE0-8BAB-04103114C03C}" presName="childShp" presStyleLbl="bgAccFollowNode1" presStyleIdx="2" presStyleCnt="3" custScaleX="76528" custLinFactNeighborX="-2115" custLinFactNeighborY="-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3B162-5D13-41B6-A03F-DDC708CF2432}" srcId="{14DBF321-CECC-4796-BD76-5F5F70714059}" destId="{AC538AAF-6F77-4DE0-8BAB-04103114C03C}" srcOrd="2" destOrd="0" parTransId="{F8FCE86D-2306-406E-AD5D-1797B72E3701}" sibTransId="{57D050AC-ACBA-46F9-A52B-99D849331874}"/>
    <dgm:cxn modelId="{EEC69579-3746-4827-8F32-DAA80747BBC3}" srcId="{4ECB1120-CCFD-471D-A0D3-C4E0BDB0ACC4}" destId="{D417DA9D-3606-440E-9D53-61C21282CC23}" srcOrd="1" destOrd="0" parTransId="{A95AFDB4-A7F3-4FD5-8637-DC9ADEA4DAA8}" sibTransId="{5CA508E6-0CFC-4CE7-AAAF-2646ED04DAEB}"/>
    <dgm:cxn modelId="{1E5AE425-07E4-4C99-939E-63F798D04323}" srcId="{A44003F1-399B-4707-ACF0-022BE52A5273}" destId="{3EF21102-B131-4774-9274-76E9846FADAB}" srcOrd="1" destOrd="0" parTransId="{8169333C-8C3B-407D-B148-B56F9E5916AD}" sibTransId="{6A14091F-F488-4C33-AEDB-889770CA767B}"/>
    <dgm:cxn modelId="{0D97059F-82CD-496D-9974-FA7F6BBBD302}" srcId="{AC538AAF-6F77-4DE0-8BAB-04103114C03C}" destId="{6B3B68B0-16C2-4E1C-B347-B65DD2C7071B}" srcOrd="0" destOrd="0" parTransId="{66CD248B-3A10-4155-9215-5DDFB4B6DCFF}" sibTransId="{2DD33474-AFF6-40C7-8204-057E825097ED}"/>
    <dgm:cxn modelId="{A67579A3-6A0A-4704-8FB7-7AE117031DDF}" srcId="{14DBF321-CECC-4796-BD76-5F5F70714059}" destId="{A44003F1-399B-4707-ACF0-022BE52A5273}" srcOrd="1" destOrd="0" parTransId="{DFEB0D69-E3EB-449F-AF6B-52226958C9BE}" sibTransId="{41A2126A-45C6-4C2E-9B59-F0228BECE785}"/>
    <dgm:cxn modelId="{AE5529EE-1FDC-492E-A822-87BD2802CE8B}" type="presOf" srcId="{3EF21102-B131-4774-9274-76E9846FADAB}" destId="{7709D967-9DD9-436D-8096-0CACAE486B01}" srcOrd="0" destOrd="1" presId="urn:microsoft.com/office/officeart/2005/8/layout/vList6"/>
    <dgm:cxn modelId="{17C8302F-4459-4283-9DE0-E6EEAB056AC0}" type="presOf" srcId="{AC538AAF-6F77-4DE0-8BAB-04103114C03C}" destId="{A45ECFE3-1593-43AB-84AC-CB0A2797ACDD}" srcOrd="0" destOrd="0" presId="urn:microsoft.com/office/officeart/2005/8/layout/vList6"/>
    <dgm:cxn modelId="{6E6EB855-FFD5-45CD-A18C-E3F321876D24}" srcId="{A44003F1-399B-4707-ACF0-022BE52A5273}" destId="{994A9240-F147-492C-BB7F-31FE92344380}" srcOrd="0" destOrd="0" parTransId="{1D88ABAB-323A-41B0-9672-1568FB205DAA}" sibTransId="{5E62561A-CDE0-414A-BEBE-6F1D232DF78A}"/>
    <dgm:cxn modelId="{0A0380A1-B07B-419D-8849-93E68D6AA89A}" srcId="{A44003F1-399B-4707-ACF0-022BE52A5273}" destId="{5C109D69-C374-4B0F-BB5E-B7FC74B55404}" srcOrd="2" destOrd="0" parTransId="{2B45C422-5D45-40C2-B22C-D030C8DFCD8E}" sibTransId="{BAD5BA72-05FF-41A6-A7A8-6344A39C0B7F}"/>
    <dgm:cxn modelId="{4698CD1C-9C86-4D57-A9A5-0250761A4092}" type="presOf" srcId="{14DBF321-CECC-4796-BD76-5F5F70714059}" destId="{6591D570-CD72-4635-8392-93DBB750A66E}" srcOrd="0" destOrd="0" presId="urn:microsoft.com/office/officeart/2005/8/layout/vList6"/>
    <dgm:cxn modelId="{003C3FF1-3336-4C0F-A5B8-0580B6D315EB}" type="presOf" srcId="{5C109D69-C374-4B0F-BB5E-B7FC74B55404}" destId="{7709D967-9DD9-436D-8096-0CACAE486B01}" srcOrd="0" destOrd="2" presId="urn:microsoft.com/office/officeart/2005/8/layout/vList6"/>
    <dgm:cxn modelId="{5B5340EE-7CB1-4BDA-A2BB-14E747BA1B92}" type="presOf" srcId="{6B3B68B0-16C2-4E1C-B347-B65DD2C7071B}" destId="{3E163CCB-0A63-4173-A22C-359503D41B34}" srcOrd="0" destOrd="0" presId="urn:microsoft.com/office/officeart/2005/8/layout/vList6"/>
    <dgm:cxn modelId="{2453AF99-37DE-445B-8BE1-10612A7FD26F}" srcId="{14DBF321-CECC-4796-BD76-5F5F70714059}" destId="{4ECB1120-CCFD-471D-A0D3-C4E0BDB0ACC4}" srcOrd="0" destOrd="0" parTransId="{4AA85CBD-440D-4C96-94A2-2B2BF6BB172C}" sibTransId="{D962D6E1-11E8-4CD5-B713-DFCF1B33B501}"/>
    <dgm:cxn modelId="{0C2080F4-C260-4490-B4A3-4ECFE9C992F5}" type="presOf" srcId="{994A9240-F147-492C-BB7F-31FE92344380}" destId="{7709D967-9DD9-436D-8096-0CACAE486B01}" srcOrd="0" destOrd="0" presId="urn:microsoft.com/office/officeart/2005/8/layout/vList6"/>
    <dgm:cxn modelId="{CD69E5C4-B9F8-48EC-BC24-ED6DA02661F7}" type="presOf" srcId="{E6885EAE-7E6A-4AF6-BFCC-3D9B53B70B6F}" destId="{94039537-290B-4C01-B268-C434CB69519C}" srcOrd="0" destOrd="0" presId="urn:microsoft.com/office/officeart/2005/8/layout/vList6"/>
    <dgm:cxn modelId="{0099530D-6ADE-4D92-9836-EE6EE94661B9}" type="presOf" srcId="{A44003F1-399B-4707-ACF0-022BE52A5273}" destId="{DA2A0897-F301-4435-9B5A-64931C02F6BC}" srcOrd="0" destOrd="0" presId="urn:microsoft.com/office/officeart/2005/8/layout/vList6"/>
    <dgm:cxn modelId="{D9B840D4-FB7C-4D72-9EC8-8E4C6F37B559}" srcId="{4ECB1120-CCFD-471D-A0D3-C4E0BDB0ACC4}" destId="{E6885EAE-7E6A-4AF6-BFCC-3D9B53B70B6F}" srcOrd="0" destOrd="0" parTransId="{85B992E4-1624-4458-9023-CFB12886BF55}" sibTransId="{96D350B8-A4C1-4427-9B57-418FD520E984}"/>
    <dgm:cxn modelId="{715B5387-772B-4E7E-842B-492F5D418C72}" type="presOf" srcId="{D417DA9D-3606-440E-9D53-61C21282CC23}" destId="{94039537-290B-4C01-B268-C434CB69519C}" srcOrd="0" destOrd="1" presId="urn:microsoft.com/office/officeart/2005/8/layout/vList6"/>
    <dgm:cxn modelId="{6EA571E2-822F-407B-9761-36F01F9154A8}" type="presOf" srcId="{4ECB1120-CCFD-471D-A0D3-C4E0BDB0ACC4}" destId="{665FA7F5-D21E-4F20-98EB-D7A1CFE6DA4D}" srcOrd="0" destOrd="0" presId="urn:microsoft.com/office/officeart/2005/8/layout/vList6"/>
    <dgm:cxn modelId="{0A9CE1F5-F7E9-4ABF-8A17-4B7AFFFD0E6A}" type="presParOf" srcId="{6591D570-CD72-4635-8392-93DBB750A66E}" destId="{53A6C965-D076-48DC-972D-B3E3FDACC35D}" srcOrd="0" destOrd="0" presId="urn:microsoft.com/office/officeart/2005/8/layout/vList6"/>
    <dgm:cxn modelId="{B88845FC-DBEF-4D09-9272-3C00D1D0F3E9}" type="presParOf" srcId="{53A6C965-D076-48DC-972D-B3E3FDACC35D}" destId="{665FA7F5-D21E-4F20-98EB-D7A1CFE6DA4D}" srcOrd="0" destOrd="0" presId="urn:microsoft.com/office/officeart/2005/8/layout/vList6"/>
    <dgm:cxn modelId="{EF00FCF3-8C9A-4782-88C3-B5909DB72230}" type="presParOf" srcId="{53A6C965-D076-48DC-972D-B3E3FDACC35D}" destId="{94039537-290B-4C01-B268-C434CB69519C}" srcOrd="1" destOrd="0" presId="urn:microsoft.com/office/officeart/2005/8/layout/vList6"/>
    <dgm:cxn modelId="{784B3B2D-D719-48CA-A1C5-AE5A01A07EA4}" type="presParOf" srcId="{6591D570-CD72-4635-8392-93DBB750A66E}" destId="{B57FCF65-C499-4095-8596-070CDEDF16D4}" srcOrd="1" destOrd="0" presId="urn:microsoft.com/office/officeart/2005/8/layout/vList6"/>
    <dgm:cxn modelId="{E034C779-DC3A-4674-96E9-E6F16934B2F4}" type="presParOf" srcId="{6591D570-CD72-4635-8392-93DBB750A66E}" destId="{D8AB80F7-7DA1-4929-ACC1-B2FE92398DFE}" srcOrd="2" destOrd="0" presId="urn:microsoft.com/office/officeart/2005/8/layout/vList6"/>
    <dgm:cxn modelId="{AE2FAA42-F9A2-41F6-97FF-DCFEDBD7C48A}" type="presParOf" srcId="{D8AB80F7-7DA1-4929-ACC1-B2FE92398DFE}" destId="{DA2A0897-F301-4435-9B5A-64931C02F6BC}" srcOrd="0" destOrd="0" presId="urn:microsoft.com/office/officeart/2005/8/layout/vList6"/>
    <dgm:cxn modelId="{4CF5ABC7-7A39-425C-AC59-B604227DC968}" type="presParOf" srcId="{D8AB80F7-7DA1-4929-ACC1-B2FE92398DFE}" destId="{7709D967-9DD9-436D-8096-0CACAE486B01}" srcOrd="1" destOrd="0" presId="urn:microsoft.com/office/officeart/2005/8/layout/vList6"/>
    <dgm:cxn modelId="{2D0A01B3-A211-4AA7-A2E9-87E1B08DE0E1}" type="presParOf" srcId="{6591D570-CD72-4635-8392-93DBB750A66E}" destId="{484DF8E5-CBC9-46A8-9C25-A3E71775ADCB}" srcOrd="3" destOrd="0" presId="urn:microsoft.com/office/officeart/2005/8/layout/vList6"/>
    <dgm:cxn modelId="{C75589BE-1758-45C1-92F0-5A75A3CD3946}" type="presParOf" srcId="{6591D570-CD72-4635-8392-93DBB750A66E}" destId="{DC862F03-91C2-4500-8937-EF8D8A8223FE}" srcOrd="4" destOrd="0" presId="urn:microsoft.com/office/officeart/2005/8/layout/vList6"/>
    <dgm:cxn modelId="{837AACAE-EC74-4051-8CDB-501E1BBA038B}" type="presParOf" srcId="{DC862F03-91C2-4500-8937-EF8D8A8223FE}" destId="{A45ECFE3-1593-43AB-84AC-CB0A2797ACDD}" srcOrd="0" destOrd="0" presId="urn:microsoft.com/office/officeart/2005/8/layout/vList6"/>
    <dgm:cxn modelId="{F41B124C-C1C3-4D07-A286-280A7858E06D}" type="presParOf" srcId="{DC862F03-91C2-4500-8937-EF8D8A8223FE}" destId="{3E163CCB-0A63-4173-A22C-359503D41B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01E87-AFD6-42A9-93D2-C3486E9553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248D1-35A7-4714-B6F9-07E5BD2BCEE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339FC-99C8-422B-9417-1E04C6A9DE79}" type="parTrans" cxnId="{0F5E23B0-357F-45E6-B9B4-B70EF49C7CB9}">
      <dgm:prSet/>
      <dgm:spPr/>
      <dgm:t>
        <a:bodyPr/>
        <a:lstStyle/>
        <a:p>
          <a:endParaRPr lang="ru-RU"/>
        </a:p>
      </dgm:t>
    </dgm:pt>
    <dgm:pt modelId="{9E6CF052-4A36-484F-AD11-FCD2C6ED83E0}" type="sibTrans" cxnId="{0F5E23B0-357F-45E6-B9B4-B70EF49C7CB9}">
      <dgm:prSet/>
      <dgm:spPr/>
      <dgm:t>
        <a:bodyPr/>
        <a:lstStyle/>
        <a:p>
          <a:endParaRPr lang="ru-RU"/>
        </a:p>
      </dgm:t>
    </dgm:pt>
    <dgm:pt modelId="{97495ED9-0EA3-4723-B537-174209200F46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98A14-FA59-42BF-B12C-19930ABBB98F}" type="parTrans" cxnId="{F2C98294-C0DA-4C2B-9B7E-76FC31C93198}">
      <dgm:prSet/>
      <dgm:spPr/>
      <dgm:t>
        <a:bodyPr/>
        <a:lstStyle/>
        <a:p>
          <a:endParaRPr lang="ru-RU"/>
        </a:p>
      </dgm:t>
    </dgm:pt>
    <dgm:pt modelId="{D4D67231-63ED-441F-AA52-816128C820D4}" type="sibTrans" cxnId="{F2C98294-C0DA-4C2B-9B7E-76FC31C93198}">
      <dgm:prSet/>
      <dgm:spPr/>
      <dgm:t>
        <a:bodyPr/>
        <a:lstStyle/>
        <a:p>
          <a:endParaRPr lang="ru-RU"/>
        </a:p>
      </dgm:t>
    </dgm:pt>
    <dgm:pt modelId="{07C7CC53-5EE5-4309-8D13-0732BA5483CE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D7DD2-FF9B-4FAE-8E6E-699FFF8F9B7E}" type="parTrans" cxnId="{A6BEDC34-8052-4C6B-813B-3571AF5F2DE5}">
      <dgm:prSet/>
      <dgm:spPr/>
      <dgm:t>
        <a:bodyPr/>
        <a:lstStyle/>
        <a:p>
          <a:endParaRPr lang="ru-RU"/>
        </a:p>
      </dgm:t>
    </dgm:pt>
    <dgm:pt modelId="{0B47276B-643D-41AC-8703-3897A6F7C7AE}" type="sibTrans" cxnId="{A6BEDC34-8052-4C6B-813B-3571AF5F2DE5}">
      <dgm:prSet/>
      <dgm:spPr/>
      <dgm:t>
        <a:bodyPr/>
        <a:lstStyle/>
        <a:p>
          <a:endParaRPr lang="ru-RU"/>
        </a:p>
      </dgm:t>
    </dgm:pt>
    <dgm:pt modelId="{2B22810A-CACC-4EF5-B585-DD53A9FAE45F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году составил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54%, в первом полугодии 20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ожидается уменьшение на 0,3% в сравнение с прошлым годом, в связи с проведением капитальных ремонтов основного оборудования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F86C6-6411-4752-ABCD-48BD403E4566}" type="parTrans" cxnId="{9C57B985-B03E-40D0-893B-E3AC297F08C3}">
      <dgm:prSet/>
      <dgm:spPr/>
      <dgm:t>
        <a:bodyPr/>
        <a:lstStyle/>
        <a:p>
          <a:endParaRPr lang="ru-RU"/>
        </a:p>
      </dgm:t>
    </dgm:pt>
    <dgm:pt modelId="{AF3CDBDE-4D88-4304-BE8D-97F58F0345E9}" type="sibTrans" cxnId="{9C57B985-B03E-40D0-893B-E3AC297F08C3}">
      <dgm:prSet/>
      <dgm:spPr/>
      <dgm:t>
        <a:bodyPr/>
        <a:lstStyle/>
        <a:p>
          <a:endParaRPr lang="ru-RU"/>
        </a:p>
      </dgm:t>
    </dgm:pt>
    <dgm:pt modelId="{5CD95FD6-80A6-4E79-BC50-FF606CBF6D1C}" type="pres">
      <dgm:prSet presAssocID="{5EF01E87-AFD6-42A9-93D2-C3486E955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F4BEF9-E1E0-4FBA-9F05-1A077CF08325}" type="pres">
      <dgm:prSet presAssocID="{692248D1-35A7-4714-B6F9-07E5BD2BCEE3}" presName="linNode" presStyleCnt="0"/>
      <dgm:spPr/>
    </dgm:pt>
    <dgm:pt modelId="{8F6D56EE-E71A-4032-A9BB-5433484FB208}" type="pres">
      <dgm:prSet presAssocID="{692248D1-35A7-4714-B6F9-07E5BD2BCEE3}" presName="parentShp" presStyleLbl="node1" presStyleIdx="0" presStyleCnt="2" custScaleX="99823" custScaleY="88443" custLinFactNeighborX="-2114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B5A4B-89FC-4EFD-B0EF-807B9150CC60}" type="pres">
      <dgm:prSet presAssocID="{692248D1-35A7-4714-B6F9-07E5BD2BCEE3}" presName="childShp" presStyleLbl="bgAccFollowNode1" presStyleIdx="0" presStyleCnt="2" custScaleX="99526" custScaleY="109283" custLinFactNeighborX="-46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C127-295E-4774-9CA1-CEE8609FB80D}" type="pres">
      <dgm:prSet presAssocID="{9E6CF052-4A36-484F-AD11-FCD2C6ED83E0}" presName="spacing" presStyleCnt="0"/>
      <dgm:spPr/>
    </dgm:pt>
    <dgm:pt modelId="{F2F6ECE9-7022-48A4-8399-3238D1FCA4D4}" type="pres">
      <dgm:prSet presAssocID="{97495ED9-0EA3-4723-B537-174209200F46}" presName="linNode" presStyleCnt="0"/>
      <dgm:spPr/>
    </dgm:pt>
    <dgm:pt modelId="{56BCB759-9131-4087-BF10-213FF2FFBA72}" type="pres">
      <dgm:prSet presAssocID="{97495ED9-0EA3-4723-B537-174209200F46}" presName="parentShp" presStyleLbl="node1" presStyleIdx="1" presStyleCnt="2" custScaleX="99740" custScaleY="82413" custLinFactNeighborX="-3037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7352-6B90-44B5-8008-F847F5306C39}" type="pres">
      <dgm:prSet presAssocID="{97495ED9-0EA3-4723-B537-174209200F46}" presName="childShp" presStyleLbl="bgAccFollowNode1" presStyleIdx="1" presStyleCnt="2" custScaleX="103480" custScaleY="97267" custLinFactNeighborX="-1605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EDC34-8052-4C6B-813B-3571AF5F2DE5}" srcId="{692248D1-35A7-4714-B6F9-07E5BD2BCEE3}" destId="{07C7CC53-5EE5-4309-8D13-0732BA5483CE}" srcOrd="0" destOrd="0" parTransId="{3E5D7DD2-FF9B-4FAE-8E6E-699FFF8F9B7E}" sibTransId="{0B47276B-643D-41AC-8703-3897A6F7C7AE}"/>
    <dgm:cxn modelId="{CE36C895-0190-4267-8C65-C28DD40B99AD}" type="presOf" srcId="{5EF01E87-AFD6-42A9-93D2-C3486E955398}" destId="{5CD95FD6-80A6-4E79-BC50-FF606CBF6D1C}" srcOrd="0" destOrd="0" presId="urn:microsoft.com/office/officeart/2005/8/layout/vList6"/>
    <dgm:cxn modelId="{9C57B985-B03E-40D0-893B-E3AC297F08C3}" srcId="{97495ED9-0EA3-4723-B537-174209200F46}" destId="{2B22810A-CACC-4EF5-B585-DD53A9FAE45F}" srcOrd="0" destOrd="0" parTransId="{1B1F86C6-6411-4752-ABCD-48BD403E4566}" sibTransId="{AF3CDBDE-4D88-4304-BE8D-97F58F0345E9}"/>
    <dgm:cxn modelId="{33EAE46E-E0E8-4021-8881-B99DC4DE4CCB}" type="presOf" srcId="{97495ED9-0EA3-4723-B537-174209200F46}" destId="{56BCB759-9131-4087-BF10-213FF2FFBA72}" srcOrd="0" destOrd="0" presId="urn:microsoft.com/office/officeart/2005/8/layout/vList6"/>
    <dgm:cxn modelId="{0F5E23B0-357F-45E6-B9B4-B70EF49C7CB9}" srcId="{5EF01E87-AFD6-42A9-93D2-C3486E955398}" destId="{692248D1-35A7-4714-B6F9-07E5BD2BCEE3}" srcOrd="0" destOrd="0" parTransId="{1A8339FC-99C8-422B-9417-1E04C6A9DE79}" sibTransId="{9E6CF052-4A36-484F-AD11-FCD2C6ED83E0}"/>
    <dgm:cxn modelId="{9A50C3CA-26AA-42AA-AE66-610E45395FC0}" type="presOf" srcId="{07C7CC53-5EE5-4309-8D13-0732BA5483CE}" destId="{B58B5A4B-89FC-4EFD-B0EF-807B9150CC60}" srcOrd="0" destOrd="0" presId="urn:microsoft.com/office/officeart/2005/8/layout/vList6"/>
    <dgm:cxn modelId="{16C07B22-99EB-4C7D-B75E-90055D08DF66}" type="presOf" srcId="{2B22810A-CACC-4EF5-B585-DD53A9FAE45F}" destId="{2DB77352-6B90-44B5-8008-F847F5306C39}" srcOrd="0" destOrd="0" presId="urn:microsoft.com/office/officeart/2005/8/layout/vList6"/>
    <dgm:cxn modelId="{5FC5A244-BBB1-49C6-BB17-161A8C603D48}" type="presOf" srcId="{692248D1-35A7-4714-B6F9-07E5BD2BCEE3}" destId="{8F6D56EE-E71A-4032-A9BB-5433484FB208}" srcOrd="0" destOrd="0" presId="urn:microsoft.com/office/officeart/2005/8/layout/vList6"/>
    <dgm:cxn modelId="{F2C98294-C0DA-4C2B-9B7E-76FC31C93198}" srcId="{5EF01E87-AFD6-42A9-93D2-C3486E955398}" destId="{97495ED9-0EA3-4723-B537-174209200F46}" srcOrd="1" destOrd="0" parTransId="{03298A14-FA59-42BF-B12C-19930ABBB98F}" sibTransId="{D4D67231-63ED-441F-AA52-816128C820D4}"/>
    <dgm:cxn modelId="{C7695605-5A7C-44DE-883D-8487BEEAB8FC}" type="presParOf" srcId="{5CD95FD6-80A6-4E79-BC50-FF606CBF6D1C}" destId="{2BF4BEF9-E1E0-4FBA-9F05-1A077CF08325}" srcOrd="0" destOrd="0" presId="urn:microsoft.com/office/officeart/2005/8/layout/vList6"/>
    <dgm:cxn modelId="{960562E3-F406-4E56-A108-EC13048BB273}" type="presParOf" srcId="{2BF4BEF9-E1E0-4FBA-9F05-1A077CF08325}" destId="{8F6D56EE-E71A-4032-A9BB-5433484FB208}" srcOrd="0" destOrd="0" presId="urn:microsoft.com/office/officeart/2005/8/layout/vList6"/>
    <dgm:cxn modelId="{6EBCA14F-B4DA-4916-93DC-B5FF655A231F}" type="presParOf" srcId="{2BF4BEF9-E1E0-4FBA-9F05-1A077CF08325}" destId="{B58B5A4B-89FC-4EFD-B0EF-807B9150CC60}" srcOrd="1" destOrd="0" presId="urn:microsoft.com/office/officeart/2005/8/layout/vList6"/>
    <dgm:cxn modelId="{8F23CCF9-AD94-4585-962A-F3FCAF6396CD}" type="presParOf" srcId="{5CD95FD6-80A6-4E79-BC50-FF606CBF6D1C}" destId="{9363C127-295E-4774-9CA1-CEE8609FB80D}" srcOrd="1" destOrd="0" presId="urn:microsoft.com/office/officeart/2005/8/layout/vList6"/>
    <dgm:cxn modelId="{E0778503-46C5-434A-9CB7-96E98E7BE230}" type="presParOf" srcId="{5CD95FD6-80A6-4E79-BC50-FF606CBF6D1C}" destId="{F2F6ECE9-7022-48A4-8399-3238D1FCA4D4}" srcOrd="2" destOrd="0" presId="urn:microsoft.com/office/officeart/2005/8/layout/vList6"/>
    <dgm:cxn modelId="{ADCEECF8-1F3A-4C64-82ED-50DA3E100E01}" type="presParOf" srcId="{F2F6ECE9-7022-48A4-8399-3238D1FCA4D4}" destId="{56BCB759-9131-4087-BF10-213FF2FFBA72}" srcOrd="0" destOrd="0" presId="urn:microsoft.com/office/officeart/2005/8/layout/vList6"/>
    <dgm:cxn modelId="{4A2089FA-6E83-459D-86A9-CF9BC92C667E}" type="presParOf" srcId="{F2F6ECE9-7022-48A4-8399-3238D1FCA4D4}" destId="{2DB77352-6B90-44B5-8008-F847F5306C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D84062E6-59BF-459C-A42A-0734A6A4C757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5239-F031-4153-9AD9-2B25D6AFBC70}" type="parTrans" cxnId="{00D91F5C-2FF4-4FD9-8279-48C7E562D4AE}">
      <dgm:prSet/>
      <dgm:spPr/>
      <dgm:t>
        <a:bodyPr/>
        <a:lstStyle/>
        <a:p>
          <a:endParaRPr lang="ru-RU"/>
        </a:p>
      </dgm:t>
    </dgm:pt>
    <dgm:pt modelId="{DD11574C-A7B5-448A-A209-F50A512E152C}" type="sibTrans" cxnId="{00D91F5C-2FF4-4FD9-8279-48C7E562D4AE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7D94B9CA-BA34-4DAE-88B2-A054CF716A23}">
      <dgm:prSet phldrT="[Текст]" custT="1"/>
      <dgm:spPr/>
      <dgm:t>
        <a:bodyPr anchor="ctr" anchorCtr="0"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7145-8DB9-48A2-B75D-12DFD68D6427}" type="parTrans" cxnId="{E76B2862-3513-45DE-B5F3-E14320B9B084}">
      <dgm:prSet/>
      <dgm:spPr/>
      <dgm:t>
        <a:bodyPr/>
        <a:lstStyle/>
        <a:p>
          <a:endParaRPr lang="ru-RU"/>
        </a:p>
      </dgm:t>
    </dgm:pt>
    <dgm:pt modelId="{DA2D3EDC-65A4-460A-B557-1126DBEA2D2C}" type="sibTrans" cxnId="{E76B2862-3513-45DE-B5F3-E14320B9B084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первом полугодии 20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составили 943 Гкал или 0,10% от выработки тепловой энергии.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82C872D2-7EE9-4601-A243-C0D05C64E96F}">
      <dgm:prSet phldrT="[Текст]"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по сравнению с 1 полугодием прошлого годом уменьшились на 2,4 кг/Гкал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1CC7D-E355-44C0-85D1-71FBEBB06D2D}" type="parTrans" cxnId="{277CB317-4C98-4BD0-B553-1BCFE22519BE}">
      <dgm:prSet/>
      <dgm:spPr/>
      <dgm:t>
        <a:bodyPr/>
        <a:lstStyle/>
        <a:p>
          <a:endParaRPr lang="ru-RU"/>
        </a:p>
      </dgm:t>
    </dgm:pt>
    <dgm:pt modelId="{76556806-2ADD-4929-969D-A357F8D62D6A}" type="sibTrans" cxnId="{277CB317-4C98-4BD0-B553-1BCFE22519BE}">
      <dgm:prSet/>
      <dgm:spPr/>
      <dgm:t>
        <a:bodyPr/>
        <a:lstStyle/>
        <a:p>
          <a:endParaRPr lang="ru-RU"/>
        </a:p>
      </dgm:t>
    </dgm:pt>
    <dgm:pt modelId="{604A1A2A-E00E-4AE8-A958-6487FA24B346}">
      <dgm:prSet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первом полугодии 20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снизилась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из-за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дебиторской задолженности основного потребителя тепловой энергии АО "Aqtobe su-energy group", с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которым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ведется переписка с просьбой погашения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задолженности,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 есть снижение собираемости платежей не зависит от СЕМ согласно п. 419, п. 410, гл. 13, р. 2, параграф 5 правил №73 от 13.08.2019г)</a:t>
          </a:r>
        </a:p>
      </dgm:t>
    </dgm:pt>
    <dgm:pt modelId="{8797D3AB-5EA0-48D9-934F-9DDDB637B138}" type="parTrans" cxnId="{E850F843-F13B-4AEB-A926-B65058B806A1}">
      <dgm:prSet/>
      <dgm:spPr/>
      <dgm:t>
        <a:bodyPr/>
        <a:lstStyle/>
        <a:p>
          <a:endParaRPr lang="ru-RU"/>
        </a:p>
      </dgm:t>
    </dgm:pt>
    <dgm:pt modelId="{7C99F431-0ABD-433F-B288-0E61CE6D8F8F}" type="sibTrans" cxnId="{E850F843-F13B-4AEB-A926-B65058B806A1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4" custScaleX="104002" custScaleY="190384" custLinFactNeighborX="-1369" custLinFactNeighborY="2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4" custScaleX="99577" custScaleY="193691" custLinFactNeighborX="-483" custLinFactNeighborY="1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4" custScaleX="102051" custScaleY="195565" custLinFactNeighborX="-205" custLinFactNeighborY="3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4" custScaleX="100549" custScaleY="211766" custLinFactNeighborX="310" custLinFactNeighborY="2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4" custScaleX="102194" custScaleY="258763" custLinFactNeighborX="-25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4" custScaleX="99573" custScaleY="328249" custLinFactNeighborX="-972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E19-059F-4500-8314-C693BDBA47CA}" type="pres">
      <dgm:prSet presAssocID="{03C0A1D1-09C1-4A76-B88B-ACABD0F0121B}" presName="spacing" presStyleCnt="0"/>
      <dgm:spPr/>
    </dgm:pt>
    <dgm:pt modelId="{048FA413-8574-4C4F-8325-CC1F5DE21271}" type="pres">
      <dgm:prSet presAssocID="{D84062E6-59BF-459C-A42A-0734A6A4C757}" presName="linNode" presStyleCnt="0"/>
      <dgm:spPr/>
    </dgm:pt>
    <dgm:pt modelId="{8A053453-F6B3-475A-ABCB-4E43BFF0A481}" type="pres">
      <dgm:prSet presAssocID="{D84062E6-59BF-459C-A42A-0734A6A4C757}" presName="parentShp" presStyleLbl="node1" presStyleIdx="3" presStyleCnt="4" custScaleX="100594" custScaleY="285859" custLinFactNeighborX="-202" custLinFactNeighborY="-2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C4B-D217-4F73-83D5-698B7AEAB641}" type="pres">
      <dgm:prSet presAssocID="{D84062E6-59BF-459C-A42A-0734A6A4C757}" presName="childShp" presStyleLbl="bgAccFollowNode1" presStyleIdx="3" presStyleCnt="4" custScaleX="101774" custScaleY="361743" custLinFactNeighborX="833" custLinFactNeighborY="-2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677BB-541D-41F6-B14B-095BB4004AFB}" type="presOf" srcId="{17DA60A5-24B5-41AB-9EDC-9CC3196DB379}" destId="{7E5D9A92-2150-4CD9-A76F-5147C3CA40B2}" srcOrd="0" destOrd="0" presId="urn:microsoft.com/office/officeart/2005/8/layout/vList6"/>
    <dgm:cxn modelId="{B3D3C994-FE68-4D5C-A085-132AEB41E2EF}" type="presOf" srcId="{82C872D2-7EE9-4601-A243-C0D05C64E96F}" destId="{F4C7D34E-3B64-4088-B638-A0827D7B2207}" srcOrd="0" destOrd="0" presId="urn:microsoft.com/office/officeart/2005/8/layout/vList6"/>
    <dgm:cxn modelId="{A7F71AA2-B2C9-49B6-ACAD-76213FAFA556}" type="presOf" srcId="{224F511C-FFE3-4F0A-BC42-86B011318091}" destId="{B8FB25FE-B59A-43CF-97BD-FBE29A1A0723}" srcOrd="0" destOrd="0" presId="urn:microsoft.com/office/officeart/2005/8/layout/vList6"/>
    <dgm:cxn modelId="{277CB317-4C98-4BD0-B553-1BCFE22519BE}" srcId="{224F511C-FFE3-4F0A-BC42-86B011318091}" destId="{82C872D2-7EE9-4601-A243-C0D05C64E96F}" srcOrd="0" destOrd="0" parTransId="{C5D1CC7D-E355-44C0-85D1-71FBEBB06D2D}" sibTransId="{76556806-2ADD-4929-969D-A357F8D62D6A}"/>
    <dgm:cxn modelId="{00D91F5C-2FF4-4FD9-8279-48C7E562D4AE}" srcId="{17DA60A5-24B5-41AB-9EDC-9CC3196DB379}" destId="{D84062E6-59BF-459C-A42A-0734A6A4C757}" srcOrd="3" destOrd="0" parTransId="{39005239-F031-4153-9AD9-2B25D6AFBC70}" sibTransId="{DD11574C-A7B5-448A-A209-F50A512E152C}"/>
    <dgm:cxn modelId="{0B14A353-3DFC-4C77-9A1B-39C61CDFDF4C}" type="presOf" srcId="{AC5979C7-23A5-4EB7-A553-18C6E7B66C31}" destId="{ECA8F2B1-DF34-40CE-9F2C-DEC8E0DC9115}" srcOrd="0" destOrd="0" presId="urn:microsoft.com/office/officeart/2005/8/layout/vList6"/>
    <dgm:cxn modelId="{57D88E2D-3D0D-49D5-8329-DA440729F27B}" type="presOf" srcId="{56F844D3-AE2E-489F-9780-82257D3E258C}" destId="{013B07B4-DF4A-4507-8176-2A004C455396}" srcOrd="0" destOrd="0" presId="urn:microsoft.com/office/officeart/2005/8/layout/vList6"/>
    <dgm:cxn modelId="{7D9143E6-55A2-4611-B9B7-4F79118C5BB5}" type="presOf" srcId="{35EF0B28-496E-4DBD-AD8B-DF01445569A4}" destId="{A2C0C86A-B79B-4336-AF2D-750100E230E3}" srcOrd="0" destOrd="0" presId="urn:microsoft.com/office/officeart/2005/8/layout/vList6"/>
    <dgm:cxn modelId="{E76B2862-3513-45DE-B5F3-E14320B9B084}" srcId="{D84062E6-59BF-459C-A42A-0734A6A4C757}" destId="{7D94B9CA-BA34-4DAE-88B2-A054CF716A23}" srcOrd="0" destOrd="0" parTransId="{5EE27145-8DB9-48A2-B75D-12DFD68D6427}" sibTransId="{DA2D3EDC-65A4-460A-B557-1126DBEA2D2C}"/>
    <dgm:cxn modelId="{E850F843-F13B-4AEB-A926-B65058B806A1}" srcId="{D84062E6-59BF-459C-A42A-0734A6A4C757}" destId="{604A1A2A-E00E-4AE8-A958-6487FA24B346}" srcOrd="1" destOrd="0" parTransId="{8797D3AB-5EA0-48D9-934F-9DDDB637B138}" sibTransId="{7C99F431-0ABD-433F-B288-0E61CE6D8F8F}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2AB73B8B-F799-4152-9FB6-B17F4FF6C8B2}" type="presOf" srcId="{604A1A2A-E00E-4AE8-A958-6487FA24B346}" destId="{B1674C4B-D217-4F73-83D5-698B7AEAB641}" srcOrd="0" destOrd="1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66F15138-2B80-4F0B-9F1A-7D980EA81B91}" type="presOf" srcId="{9A0BF8BC-B55F-49D2-A5B9-0DD2C7DF8738}" destId="{360E614D-0F4A-4324-B9A5-C39BCC0C055B}" srcOrd="0" destOrd="0" presId="urn:microsoft.com/office/officeart/2005/8/layout/vList6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4982371B-3895-4C31-8376-12CCC8AA34EC}" type="presOf" srcId="{7D94B9CA-BA34-4DAE-88B2-A054CF716A23}" destId="{B1674C4B-D217-4F73-83D5-698B7AEAB641}" srcOrd="0" destOrd="0" presId="urn:microsoft.com/office/officeart/2005/8/layout/vList6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CC84C3AE-E53E-4EFA-9A89-B12DE78CF2F1}" type="presOf" srcId="{D84062E6-59BF-459C-A42A-0734A6A4C757}" destId="{8A053453-F6B3-475A-ABCB-4E43BFF0A481}" srcOrd="0" destOrd="0" presId="urn:microsoft.com/office/officeart/2005/8/layout/vList6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016E97B7-6B4A-4591-B79E-DA0C6D515176}" type="presParOf" srcId="{7E5D9A92-2150-4CD9-A76F-5147C3CA40B2}" destId="{15BF4758-7AE0-4F3D-94F1-18B05C6642FD}" srcOrd="0" destOrd="0" presId="urn:microsoft.com/office/officeart/2005/8/layout/vList6"/>
    <dgm:cxn modelId="{DE5016AC-A356-4D9D-BE05-72BD28B7D8BB}" type="presParOf" srcId="{15BF4758-7AE0-4F3D-94F1-18B05C6642FD}" destId="{B8FB25FE-B59A-43CF-97BD-FBE29A1A0723}" srcOrd="0" destOrd="0" presId="urn:microsoft.com/office/officeart/2005/8/layout/vList6"/>
    <dgm:cxn modelId="{8934CA98-F438-46FF-B3D2-5AF0325A8F7F}" type="presParOf" srcId="{15BF4758-7AE0-4F3D-94F1-18B05C6642FD}" destId="{F4C7D34E-3B64-4088-B638-A0827D7B2207}" srcOrd="1" destOrd="0" presId="urn:microsoft.com/office/officeart/2005/8/layout/vList6"/>
    <dgm:cxn modelId="{627E76E4-CDEA-4BE5-ACCA-4EBAE6E85ABC}" type="presParOf" srcId="{7E5D9A92-2150-4CD9-A76F-5147C3CA40B2}" destId="{815B367E-8A12-475F-90DA-C05ACF8B4B6F}" srcOrd="1" destOrd="0" presId="urn:microsoft.com/office/officeart/2005/8/layout/vList6"/>
    <dgm:cxn modelId="{DE742BD3-600F-45AF-9AEC-7B1372448904}" type="presParOf" srcId="{7E5D9A92-2150-4CD9-A76F-5147C3CA40B2}" destId="{9BAB8A1C-C539-4135-84B9-12F4F47AD11A}" srcOrd="2" destOrd="0" presId="urn:microsoft.com/office/officeart/2005/8/layout/vList6"/>
    <dgm:cxn modelId="{FEA04DC6-337A-4BC3-84B2-D0E21B228214}" type="presParOf" srcId="{9BAB8A1C-C539-4135-84B9-12F4F47AD11A}" destId="{ECA8F2B1-DF34-40CE-9F2C-DEC8E0DC9115}" srcOrd="0" destOrd="0" presId="urn:microsoft.com/office/officeart/2005/8/layout/vList6"/>
    <dgm:cxn modelId="{3FF602EF-7F24-46B9-8682-9F9696C35046}" type="presParOf" srcId="{9BAB8A1C-C539-4135-84B9-12F4F47AD11A}" destId="{360E614D-0F4A-4324-B9A5-C39BCC0C055B}" srcOrd="1" destOrd="0" presId="urn:microsoft.com/office/officeart/2005/8/layout/vList6"/>
    <dgm:cxn modelId="{107A7D71-5650-44F7-8133-6C2AF95CBD04}" type="presParOf" srcId="{7E5D9A92-2150-4CD9-A76F-5147C3CA40B2}" destId="{A0429AAB-4933-4599-8F26-A23069C6330C}" srcOrd="3" destOrd="0" presId="urn:microsoft.com/office/officeart/2005/8/layout/vList6"/>
    <dgm:cxn modelId="{91F91EA9-131B-4223-8D4F-F289F0C3C09D}" type="presParOf" srcId="{7E5D9A92-2150-4CD9-A76F-5147C3CA40B2}" destId="{3D7A359F-4893-4BC5-87C8-6133AE7013FA}" srcOrd="4" destOrd="0" presId="urn:microsoft.com/office/officeart/2005/8/layout/vList6"/>
    <dgm:cxn modelId="{A0F2C748-1481-42A4-9A36-BB432139DAE1}" type="presParOf" srcId="{3D7A359F-4893-4BC5-87C8-6133AE7013FA}" destId="{013B07B4-DF4A-4507-8176-2A004C455396}" srcOrd="0" destOrd="0" presId="urn:microsoft.com/office/officeart/2005/8/layout/vList6"/>
    <dgm:cxn modelId="{E7C8265E-6EF8-4694-AA30-3818FB378798}" type="presParOf" srcId="{3D7A359F-4893-4BC5-87C8-6133AE7013FA}" destId="{A2C0C86A-B79B-4336-AF2D-750100E230E3}" srcOrd="1" destOrd="0" presId="urn:microsoft.com/office/officeart/2005/8/layout/vList6"/>
    <dgm:cxn modelId="{C2BBBB65-46E5-4DA8-AF41-234A9FC14669}" type="presParOf" srcId="{7E5D9A92-2150-4CD9-A76F-5147C3CA40B2}" destId="{2D03DE19-059F-4500-8314-C693BDBA47CA}" srcOrd="5" destOrd="0" presId="urn:microsoft.com/office/officeart/2005/8/layout/vList6"/>
    <dgm:cxn modelId="{68B15F9E-266A-427C-AC1F-57869A43C663}" type="presParOf" srcId="{7E5D9A92-2150-4CD9-A76F-5147C3CA40B2}" destId="{048FA413-8574-4C4F-8325-CC1F5DE21271}" srcOrd="6" destOrd="0" presId="urn:microsoft.com/office/officeart/2005/8/layout/vList6"/>
    <dgm:cxn modelId="{EE3B0AAD-4D53-4C70-A734-1B8FC40FB40C}" type="presParOf" srcId="{048FA413-8574-4C4F-8325-CC1F5DE21271}" destId="{8A053453-F6B3-475A-ABCB-4E43BFF0A481}" srcOrd="0" destOrd="0" presId="urn:microsoft.com/office/officeart/2005/8/layout/vList6"/>
    <dgm:cxn modelId="{9F859FD9-E6B4-4DEE-9271-813EF9621B82}" type="presParOf" srcId="{048FA413-8574-4C4F-8325-CC1F5DE21271}" destId="{B1674C4B-D217-4F73-83D5-698B7AEAB6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08F84C51-F37D-4913-843F-3945DE0505DB}">
      <dgm:prSet phldrT="[Текст]"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4067E-6356-4583-AC66-80590B2C8CD2}" type="parTrans" cxnId="{6B72CE83-5F94-407B-959A-BCA94B75F810}">
      <dgm:prSet/>
      <dgm:spPr/>
      <dgm:t>
        <a:bodyPr/>
        <a:lstStyle/>
        <a:p>
          <a:endParaRPr lang="ru-RU"/>
        </a:p>
      </dgm:t>
    </dgm:pt>
    <dgm:pt modelId="{5BFA3B56-5A0B-40FA-BCA3-C6374EBAEEEE}" type="sibTrans" cxnId="{6B72CE83-5F94-407B-959A-BCA94B75F810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3" custScaleX="98928" custScaleY="82886" custLinFactNeighborX="-1733" custLinFactNeighborY="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3" custScaleX="96637" custScaleY="93425" custLinFactNeighborX="-1816" custLinFactNeighborY="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3" custScaleX="99915" custScaleY="74952" custLinFactNeighborX="-1176" custLinFactNeighborY="-1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3" custScaleX="97626" custScaleY="106299" custLinFactNeighborX="-913" custLinFactNeighborY="-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3" custScaleY="97799" custLinFactNeighborX="-78" custLinFactNeighborY="-19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3" custScaleX="99702" custScaleY="120670" custLinFactNeighborX="346" custLinFactNeighborY="-1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A9107-D463-4E02-86A2-14867B4B09F1}" type="presOf" srcId="{9A0BF8BC-B55F-49D2-A5B9-0DD2C7DF8738}" destId="{360E614D-0F4A-4324-B9A5-C39BCC0C055B}" srcOrd="0" destOrd="0" presId="urn:microsoft.com/office/officeart/2005/8/layout/vList6"/>
    <dgm:cxn modelId="{6B72CE83-5F94-407B-959A-BCA94B75F810}" srcId="{224F511C-FFE3-4F0A-BC42-86B011318091}" destId="{08F84C51-F37D-4913-843F-3945DE0505DB}" srcOrd="0" destOrd="0" parTransId="{3F14067E-6356-4583-AC66-80590B2C8CD2}" sibTransId="{5BFA3B56-5A0B-40FA-BCA3-C6374EBAEEEE}"/>
    <dgm:cxn modelId="{CC2D0DC5-5870-47EE-BB8B-BD83F9D1E97F}" type="presOf" srcId="{AC5979C7-23A5-4EB7-A553-18C6E7B66C31}" destId="{ECA8F2B1-DF34-40CE-9F2C-DEC8E0DC9115}" srcOrd="0" destOrd="0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8908A752-2AFC-408B-9537-EC9701D986B9}" type="presOf" srcId="{35EF0B28-496E-4DBD-AD8B-DF01445569A4}" destId="{A2C0C86A-B79B-4336-AF2D-750100E230E3}" srcOrd="0" destOrd="0" presId="urn:microsoft.com/office/officeart/2005/8/layout/vList6"/>
    <dgm:cxn modelId="{33D19C7B-6432-4A88-8539-3EF5244D978D}" type="presOf" srcId="{224F511C-FFE3-4F0A-BC42-86B011318091}" destId="{B8FB25FE-B59A-43CF-97BD-FBE29A1A0723}" srcOrd="0" destOrd="0" presId="urn:microsoft.com/office/officeart/2005/8/layout/vList6"/>
    <dgm:cxn modelId="{F9B591FA-18CD-4574-8531-CEA105D21FAF}" type="presOf" srcId="{56F844D3-AE2E-489F-9780-82257D3E258C}" destId="{013B07B4-DF4A-4507-8176-2A004C455396}" srcOrd="0" destOrd="0" presId="urn:microsoft.com/office/officeart/2005/8/layout/vList6"/>
    <dgm:cxn modelId="{2C1C15DE-75DE-4530-9E45-FE9B3CE39EF1}" type="presOf" srcId="{17DA60A5-24B5-41AB-9EDC-9CC3196DB379}" destId="{7E5D9A92-2150-4CD9-A76F-5147C3CA40B2}" srcOrd="0" destOrd="0" presId="urn:microsoft.com/office/officeart/2005/8/layout/vList6"/>
    <dgm:cxn modelId="{13C976FF-15EA-4FE4-A678-CE8884B245C2}" type="presOf" srcId="{08F84C51-F37D-4913-843F-3945DE0505DB}" destId="{F4C7D34E-3B64-4088-B638-A0827D7B2207}" srcOrd="0" destOrd="0" presId="urn:microsoft.com/office/officeart/2005/8/layout/vList6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13BB99C8-FB48-4F84-9AF3-E621660CB51C}" type="presParOf" srcId="{7E5D9A92-2150-4CD9-A76F-5147C3CA40B2}" destId="{15BF4758-7AE0-4F3D-94F1-18B05C6642FD}" srcOrd="0" destOrd="0" presId="urn:microsoft.com/office/officeart/2005/8/layout/vList6"/>
    <dgm:cxn modelId="{6462DF3E-0150-40EE-AC7E-854ECA54D1D5}" type="presParOf" srcId="{15BF4758-7AE0-4F3D-94F1-18B05C6642FD}" destId="{B8FB25FE-B59A-43CF-97BD-FBE29A1A0723}" srcOrd="0" destOrd="0" presId="urn:microsoft.com/office/officeart/2005/8/layout/vList6"/>
    <dgm:cxn modelId="{D525177E-EF62-461C-95E3-1D77B044DE80}" type="presParOf" srcId="{15BF4758-7AE0-4F3D-94F1-18B05C6642FD}" destId="{F4C7D34E-3B64-4088-B638-A0827D7B2207}" srcOrd="1" destOrd="0" presId="urn:microsoft.com/office/officeart/2005/8/layout/vList6"/>
    <dgm:cxn modelId="{1EC6CC66-2115-4898-8E6F-F5487F03FD50}" type="presParOf" srcId="{7E5D9A92-2150-4CD9-A76F-5147C3CA40B2}" destId="{815B367E-8A12-475F-90DA-C05ACF8B4B6F}" srcOrd="1" destOrd="0" presId="urn:microsoft.com/office/officeart/2005/8/layout/vList6"/>
    <dgm:cxn modelId="{23B86608-325D-4966-AB67-143DD56ECC11}" type="presParOf" srcId="{7E5D9A92-2150-4CD9-A76F-5147C3CA40B2}" destId="{9BAB8A1C-C539-4135-84B9-12F4F47AD11A}" srcOrd="2" destOrd="0" presId="urn:microsoft.com/office/officeart/2005/8/layout/vList6"/>
    <dgm:cxn modelId="{EAF667C8-3D9C-47F2-851D-5BFA3D7C7979}" type="presParOf" srcId="{9BAB8A1C-C539-4135-84B9-12F4F47AD11A}" destId="{ECA8F2B1-DF34-40CE-9F2C-DEC8E0DC9115}" srcOrd="0" destOrd="0" presId="urn:microsoft.com/office/officeart/2005/8/layout/vList6"/>
    <dgm:cxn modelId="{E5D33A86-A140-41A0-89A6-FDAD27BF7CAD}" type="presParOf" srcId="{9BAB8A1C-C539-4135-84B9-12F4F47AD11A}" destId="{360E614D-0F4A-4324-B9A5-C39BCC0C055B}" srcOrd="1" destOrd="0" presId="urn:microsoft.com/office/officeart/2005/8/layout/vList6"/>
    <dgm:cxn modelId="{0FF8DFE3-2BD5-4F2D-893B-D73F50B56B38}" type="presParOf" srcId="{7E5D9A92-2150-4CD9-A76F-5147C3CA40B2}" destId="{A0429AAB-4933-4599-8F26-A23069C6330C}" srcOrd="3" destOrd="0" presId="urn:microsoft.com/office/officeart/2005/8/layout/vList6"/>
    <dgm:cxn modelId="{41475FFD-CDFF-4F9C-9FEC-355BAE0B3BF5}" type="presParOf" srcId="{7E5D9A92-2150-4CD9-A76F-5147C3CA40B2}" destId="{3D7A359F-4893-4BC5-87C8-6133AE7013FA}" srcOrd="4" destOrd="0" presId="urn:microsoft.com/office/officeart/2005/8/layout/vList6"/>
    <dgm:cxn modelId="{4051EC10-F398-41C5-92DC-C28A8BD6F645}" type="presParOf" srcId="{3D7A359F-4893-4BC5-87C8-6133AE7013FA}" destId="{013B07B4-DF4A-4507-8176-2A004C455396}" srcOrd="0" destOrd="0" presId="urn:microsoft.com/office/officeart/2005/8/layout/vList6"/>
    <dgm:cxn modelId="{A36713B9-30C9-41E0-B0E0-99680299D028}" type="presParOf" srcId="{3D7A359F-4893-4BC5-87C8-6133AE7013FA}" destId="{A2C0C86A-B79B-4336-AF2D-750100E230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502A-1BB2-4BF4-8721-5FE0F49DD40D}">
      <dsp:nvSpPr>
        <dsp:cNvPr id="0" name=""/>
        <dsp:cNvSpPr/>
      </dsp:nvSpPr>
      <dsp:spPr>
        <a:xfrm>
          <a:off x="3443428" y="392907"/>
          <a:ext cx="4804538" cy="1790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2 242,51;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kern="1200" dirty="0"/>
        </a:p>
      </dsp:txBody>
      <dsp:txXfrm>
        <a:off x="3443428" y="616667"/>
        <a:ext cx="4133258" cy="1342561"/>
      </dsp:txXfrm>
    </dsp:sp>
    <dsp:sp modelId="{6AE130C7-FB45-42B9-8363-184DF98294FE}">
      <dsp:nvSpPr>
        <dsp:cNvPr id="0" name=""/>
        <dsp:cNvSpPr/>
      </dsp:nvSpPr>
      <dsp:spPr>
        <a:xfrm>
          <a:off x="127997" y="662841"/>
          <a:ext cx="3235934" cy="11927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b="1" kern="1200" dirty="0"/>
        </a:p>
      </dsp:txBody>
      <dsp:txXfrm>
        <a:off x="186222" y="721066"/>
        <a:ext cx="3119484" cy="1076291"/>
      </dsp:txXfrm>
    </dsp:sp>
    <dsp:sp modelId="{4B7425AD-B597-4F21-82A2-5630034AE995}">
      <dsp:nvSpPr>
        <dsp:cNvPr id="0" name=""/>
        <dsp:cNvSpPr/>
      </dsp:nvSpPr>
      <dsp:spPr>
        <a:xfrm>
          <a:off x="3434217" y="2270936"/>
          <a:ext cx="4804538" cy="17436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2 072,90;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4 938,09.</a:t>
          </a:r>
          <a:endParaRPr lang="ru-RU" sz="1400" b="1" kern="1200" dirty="0"/>
        </a:p>
      </dsp:txBody>
      <dsp:txXfrm>
        <a:off x="3434217" y="2488892"/>
        <a:ext cx="4150671" cy="1307734"/>
      </dsp:txXfrm>
    </dsp:sp>
    <dsp:sp modelId="{3E34F336-A290-4912-9550-2AC572A997F0}">
      <dsp:nvSpPr>
        <dsp:cNvPr id="0" name=""/>
        <dsp:cNvSpPr/>
      </dsp:nvSpPr>
      <dsp:spPr>
        <a:xfrm>
          <a:off x="35582" y="2456253"/>
          <a:ext cx="3235934" cy="11860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№25-</a:t>
          </a:r>
          <a:r>
            <a:rPr lang="kk-KZ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01.02.2022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603,35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93482" y="2514153"/>
        <a:ext cx="3120134" cy="1070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5C96-203C-4A6D-B53A-C3D3CD642D4F}">
      <dsp:nvSpPr>
        <dsp:cNvPr id="0" name=""/>
        <dsp:cNvSpPr/>
      </dsp:nvSpPr>
      <dsp:spPr>
        <a:xfrm>
          <a:off x="1488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488" y="1733241"/>
        <a:ext cx="2315113" cy="1733241"/>
      </dsp:txXfrm>
    </dsp:sp>
    <dsp:sp modelId="{9093334B-3F6A-45B9-82C2-C5586E55D8E6}">
      <dsp:nvSpPr>
        <dsp:cNvPr id="0" name=""/>
        <dsp:cNvSpPr/>
      </dsp:nvSpPr>
      <dsp:spPr>
        <a:xfrm>
          <a:off x="437583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63497-0D1E-4557-AE49-953903605F42}">
      <dsp:nvSpPr>
        <dsp:cNvPr id="0" name=""/>
        <dsp:cNvSpPr/>
      </dsp:nvSpPr>
      <dsp:spPr>
        <a:xfrm>
          <a:off x="2386054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86054" y="1733241"/>
        <a:ext cx="2315113" cy="1733241"/>
      </dsp:txXfrm>
    </dsp:sp>
    <dsp:sp modelId="{E94B27C7-D97E-4E65-9257-65BBB86F4CB0}">
      <dsp:nvSpPr>
        <dsp:cNvPr id="0" name=""/>
        <dsp:cNvSpPr/>
      </dsp:nvSpPr>
      <dsp:spPr>
        <a:xfrm>
          <a:off x="2822149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5C3D-7BD8-4BCE-ADFD-2F00DD382FEC}">
      <dsp:nvSpPr>
        <dsp:cNvPr id="0" name=""/>
        <dsp:cNvSpPr/>
      </dsp:nvSpPr>
      <dsp:spPr>
        <a:xfrm>
          <a:off x="4770621" y="0"/>
          <a:ext cx="2315113" cy="43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770621" y="1733241"/>
        <a:ext cx="2315113" cy="1733241"/>
      </dsp:txXfrm>
    </dsp:sp>
    <dsp:sp modelId="{2194EEBE-FB2C-43B1-845A-293B09512DF6}">
      <dsp:nvSpPr>
        <dsp:cNvPr id="0" name=""/>
        <dsp:cNvSpPr/>
      </dsp:nvSpPr>
      <dsp:spPr>
        <a:xfrm>
          <a:off x="5206716" y="259986"/>
          <a:ext cx="1442923" cy="14429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401E6-F705-4296-A8C0-5CFA7E193825}">
      <dsp:nvSpPr>
        <dsp:cNvPr id="0" name=""/>
        <dsp:cNvSpPr/>
      </dsp:nvSpPr>
      <dsp:spPr>
        <a:xfrm>
          <a:off x="60333" y="3265448"/>
          <a:ext cx="6966555" cy="105203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537-290B-4C01-B268-C434CB69519C}">
      <dsp:nvSpPr>
        <dsp:cNvPr id="0" name=""/>
        <dsp:cNvSpPr/>
      </dsp:nvSpPr>
      <dsp:spPr>
        <a:xfrm>
          <a:off x="3158587" y="141272"/>
          <a:ext cx="5174901" cy="1499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587" y="328677"/>
        <a:ext cx="4612686" cy="1124429"/>
      </dsp:txXfrm>
    </dsp:sp>
    <dsp:sp modelId="{665FA7F5-D21E-4F20-98EB-D7A1CFE6DA4D}">
      <dsp:nvSpPr>
        <dsp:cNvPr id="0" name=""/>
        <dsp:cNvSpPr/>
      </dsp:nvSpPr>
      <dsp:spPr>
        <a:xfrm>
          <a:off x="0" y="187722"/>
          <a:ext cx="3175426" cy="1437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7" y="257919"/>
        <a:ext cx="3035032" cy="1297593"/>
      </dsp:txXfrm>
    </dsp:sp>
    <dsp:sp modelId="{7709D967-9DD9-436D-8096-0CACAE486B01}">
      <dsp:nvSpPr>
        <dsp:cNvPr id="0" name=""/>
        <dsp:cNvSpPr/>
      </dsp:nvSpPr>
      <dsp:spPr>
        <a:xfrm>
          <a:off x="4339210" y="1632847"/>
          <a:ext cx="4011687" cy="13526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210" y="1801931"/>
        <a:ext cx="3504435" cy="1014503"/>
      </dsp:txXfrm>
    </dsp:sp>
    <dsp:sp modelId="{DA2A0897-F301-4435-9B5A-64931C02F6BC}">
      <dsp:nvSpPr>
        <dsp:cNvPr id="0" name=""/>
        <dsp:cNvSpPr/>
      </dsp:nvSpPr>
      <dsp:spPr>
        <a:xfrm>
          <a:off x="0" y="1613431"/>
          <a:ext cx="4332990" cy="1392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5" y="1681426"/>
        <a:ext cx="4197000" cy="1256884"/>
      </dsp:txXfrm>
    </dsp:sp>
    <dsp:sp modelId="{3E163CCB-0A63-4173-A22C-359503D41B34}">
      <dsp:nvSpPr>
        <dsp:cNvPr id="0" name=""/>
        <dsp:cNvSpPr/>
      </dsp:nvSpPr>
      <dsp:spPr>
        <a:xfrm>
          <a:off x="4927084" y="3065823"/>
          <a:ext cx="3358901" cy="13712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084" y="3237224"/>
        <a:ext cx="2844698" cy="1028407"/>
      </dsp:txXfrm>
    </dsp:sp>
    <dsp:sp modelId="{A45ECFE3-1593-43AB-84AC-CB0A2797ACDD}">
      <dsp:nvSpPr>
        <dsp:cNvPr id="0" name=""/>
        <dsp:cNvSpPr/>
      </dsp:nvSpPr>
      <dsp:spPr>
        <a:xfrm>
          <a:off x="0" y="3054394"/>
          <a:ext cx="4985946" cy="137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62" y="3121556"/>
        <a:ext cx="4851622" cy="1241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5A4B-89FC-4EFD-B0EF-807B9150CC60}">
      <dsp:nvSpPr>
        <dsp:cNvPr id="0" name=""/>
        <dsp:cNvSpPr/>
      </dsp:nvSpPr>
      <dsp:spPr>
        <a:xfrm>
          <a:off x="2939651" y="1189"/>
          <a:ext cx="4392081" cy="15333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9651" y="192862"/>
        <a:ext cx="3817061" cy="1150040"/>
      </dsp:txXfrm>
    </dsp:sp>
    <dsp:sp modelId="{8F6D56EE-E71A-4032-A9BB-5433484FB208}">
      <dsp:nvSpPr>
        <dsp:cNvPr id="0" name=""/>
        <dsp:cNvSpPr/>
      </dsp:nvSpPr>
      <dsp:spPr>
        <a:xfrm>
          <a:off x="0" y="150791"/>
          <a:ext cx="2936792" cy="1240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79" y="211370"/>
        <a:ext cx="2815634" cy="1119815"/>
      </dsp:txXfrm>
    </dsp:sp>
    <dsp:sp modelId="{2DB77352-6B90-44B5-8008-F847F5306C39}">
      <dsp:nvSpPr>
        <dsp:cNvPr id="0" name=""/>
        <dsp:cNvSpPr/>
      </dsp:nvSpPr>
      <dsp:spPr>
        <a:xfrm>
          <a:off x="2833799" y="1676079"/>
          <a:ext cx="4481757" cy="13647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году составил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54%, в первом полугодии 20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ожидается уменьшение на 0,3% в сравнение с прошлым годом, в связи с проведением капитальных ремонтов основного оборудования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3799" y="1846677"/>
        <a:ext cx="3969962" cy="1023590"/>
      </dsp:txXfrm>
    </dsp:sp>
    <dsp:sp modelId="{56BCB759-9131-4087-BF10-213FF2FFBA72}">
      <dsp:nvSpPr>
        <dsp:cNvPr id="0" name=""/>
        <dsp:cNvSpPr/>
      </dsp:nvSpPr>
      <dsp:spPr>
        <a:xfrm>
          <a:off x="0" y="1790620"/>
          <a:ext cx="2879851" cy="1156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49" y="1847069"/>
        <a:ext cx="2766953" cy="1043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21702" y="92659"/>
          <a:ext cx="5078994" cy="925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по сравнению с 1 полугодием прошлого годом уменьшились на 2,4 кг/Гкал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1702" y="208348"/>
        <a:ext cx="4731927" cy="694134"/>
      </dsp:txXfrm>
    </dsp:sp>
    <dsp:sp modelId="{B8FB25FE-B59A-43CF-97BD-FBE29A1A0723}">
      <dsp:nvSpPr>
        <dsp:cNvPr id="0" name=""/>
        <dsp:cNvSpPr/>
      </dsp:nvSpPr>
      <dsp:spPr>
        <a:xfrm>
          <a:off x="0" y="141228"/>
          <a:ext cx="3536463" cy="909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8" y="185636"/>
        <a:ext cx="3447647" cy="820894"/>
      </dsp:txXfrm>
    </dsp:sp>
    <dsp:sp modelId="{360E614D-0F4A-4324-B9A5-C39BCC0C055B}">
      <dsp:nvSpPr>
        <dsp:cNvPr id="0" name=""/>
        <dsp:cNvSpPr/>
      </dsp:nvSpPr>
      <dsp:spPr>
        <a:xfrm>
          <a:off x="3480057" y="1109251"/>
          <a:ext cx="5138727" cy="1011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первом полугодии 20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составили 943 Гкал или 0,10% от выработки тепловой энергии.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057" y="1235736"/>
        <a:ext cx="4759272" cy="758910"/>
      </dsp:txXfrm>
    </dsp:sp>
    <dsp:sp modelId="{ECA8F2B1-DF34-40CE-9F2C-DEC8E0DC9115}">
      <dsp:nvSpPr>
        <dsp:cNvPr id="0" name=""/>
        <dsp:cNvSpPr/>
      </dsp:nvSpPr>
      <dsp:spPr>
        <a:xfrm>
          <a:off x="0" y="1178242"/>
          <a:ext cx="3476993" cy="934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17" y="1223859"/>
        <a:ext cx="3385759" cy="843232"/>
      </dsp:txXfrm>
    </dsp:sp>
    <dsp:sp modelId="{A2C0C86A-B79B-4336-AF2D-750100E230E3}">
      <dsp:nvSpPr>
        <dsp:cNvPr id="0" name=""/>
        <dsp:cNvSpPr/>
      </dsp:nvSpPr>
      <dsp:spPr>
        <a:xfrm>
          <a:off x="3468650" y="2142953"/>
          <a:ext cx="5113990" cy="15684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650" y="2339012"/>
        <a:ext cx="4525814" cy="1176352"/>
      </dsp:txXfrm>
    </dsp:sp>
    <dsp:sp modelId="{013B07B4-DF4A-4507-8176-2A004C455396}">
      <dsp:nvSpPr>
        <dsp:cNvPr id="0" name=""/>
        <dsp:cNvSpPr/>
      </dsp:nvSpPr>
      <dsp:spPr>
        <a:xfrm>
          <a:off x="1579" y="2308965"/>
          <a:ext cx="3499068" cy="1236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7" y="2369323"/>
        <a:ext cx="3378352" cy="1115729"/>
      </dsp:txXfrm>
    </dsp:sp>
    <dsp:sp modelId="{B1674C4B-D217-4F73-83D5-698B7AEAB641}">
      <dsp:nvSpPr>
        <dsp:cNvPr id="0" name=""/>
        <dsp:cNvSpPr/>
      </dsp:nvSpPr>
      <dsp:spPr>
        <a:xfrm>
          <a:off x="3427730" y="3518743"/>
          <a:ext cx="5191054" cy="172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первом полугодии 20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года снизилась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из-за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дебиторской задолженности основного потребителя тепловой энергии АО "Aqtobe su-energy group", с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которым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ведется переписка с просьбой погашения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задолженности,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 есть снижение собираемости платежей не зависит от СЕМ согласно п. 419, п. 410, гл. 13, р. 2, параграф 5 правил №73 от 13.08.2019г)</a:t>
          </a:r>
        </a:p>
      </dsp:txBody>
      <dsp:txXfrm>
        <a:off x="3427730" y="3734807"/>
        <a:ext cx="4542861" cy="1296386"/>
      </dsp:txXfrm>
    </dsp:sp>
    <dsp:sp modelId="{8A053453-F6B3-475A-ABCB-4E43BFF0A481}">
      <dsp:nvSpPr>
        <dsp:cNvPr id="0" name=""/>
        <dsp:cNvSpPr/>
      </dsp:nvSpPr>
      <dsp:spPr>
        <a:xfrm>
          <a:off x="0" y="3725925"/>
          <a:ext cx="3420578" cy="1365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" y="3792604"/>
        <a:ext cx="3287220" cy="1232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59145" y="41235"/>
          <a:ext cx="5150409" cy="1282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9145" y="201557"/>
        <a:ext cx="4669445" cy="961929"/>
      </dsp:txXfrm>
    </dsp:sp>
    <dsp:sp modelId="{B8FB25FE-B59A-43CF-97BD-FBE29A1A0723}">
      <dsp:nvSpPr>
        <dsp:cNvPr id="0" name=""/>
        <dsp:cNvSpPr/>
      </dsp:nvSpPr>
      <dsp:spPr>
        <a:xfrm>
          <a:off x="16299" y="94206"/>
          <a:ext cx="3515007" cy="1137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46" y="149753"/>
        <a:ext cx="3403913" cy="1026795"/>
      </dsp:txXfrm>
    </dsp:sp>
    <dsp:sp modelId="{360E614D-0F4A-4324-B9A5-C39BCC0C055B}">
      <dsp:nvSpPr>
        <dsp:cNvPr id="0" name=""/>
        <dsp:cNvSpPr/>
      </dsp:nvSpPr>
      <dsp:spPr>
        <a:xfrm>
          <a:off x="3583248" y="1256415"/>
          <a:ext cx="5198038" cy="14593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3248" y="1438829"/>
        <a:ext cx="4650796" cy="1094483"/>
      </dsp:txXfrm>
    </dsp:sp>
    <dsp:sp modelId="{ECA8F2B1-DF34-40CE-9F2C-DEC8E0DC9115}">
      <dsp:nvSpPr>
        <dsp:cNvPr id="0" name=""/>
        <dsp:cNvSpPr/>
      </dsp:nvSpPr>
      <dsp:spPr>
        <a:xfrm>
          <a:off x="6431" y="1462224"/>
          <a:ext cx="3546609" cy="1028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61" y="1512454"/>
        <a:ext cx="3446149" cy="928508"/>
      </dsp:txXfrm>
    </dsp:sp>
    <dsp:sp modelId="{A2C0C86A-B79B-4336-AF2D-750100E230E3}">
      <dsp:nvSpPr>
        <dsp:cNvPr id="0" name=""/>
        <dsp:cNvSpPr/>
      </dsp:nvSpPr>
      <dsp:spPr>
        <a:xfrm>
          <a:off x="3574168" y="2781129"/>
          <a:ext cx="5308573" cy="1656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4168" y="2988204"/>
        <a:ext cx="4687348" cy="1242451"/>
      </dsp:txXfrm>
    </dsp:sp>
    <dsp:sp modelId="{013B07B4-DF4A-4507-8176-2A004C455396}">
      <dsp:nvSpPr>
        <dsp:cNvPr id="0" name=""/>
        <dsp:cNvSpPr/>
      </dsp:nvSpPr>
      <dsp:spPr>
        <a:xfrm>
          <a:off x="8117" y="2902330"/>
          <a:ext cx="3549626" cy="134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58" y="2967871"/>
        <a:ext cx="3418544" cy="121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31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1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5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4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7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1" y="6276266"/>
            <a:ext cx="358693" cy="30348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3072" y="6298431"/>
            <a:ext cx="2202259" cy="31929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Актобе, июль 2022 года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3" y="162584"/>
            <a:ext cx="2331914" cy="5860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00809" y="1091681"/>
            <a:ext cx="6839338" cy="403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затратам на производство тепловой энергии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      2022 год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5106" y="1672934"/>
            <a:ext cx="4393605" cy="41778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18530"/>
              </p:ext>
            </p:extLst>
          </p:nvPr>
        </p:nvGraphicFramePr>
        <p:xfrm>
          <a:off x="2341984" y="2585494"/>
          <a:ext cx="7362189" cy="304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20476" y="943961"/>
            <a:ext cx="6447501" cy="77251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4" y="4423439"/>
            <a:ext cx="1142046" cy="1034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4" y="2632219"/>
            <a:ext cx="1118083" cy="1286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1984" y="800446"/>
            <a:ext cx="6870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  <a:endParaRPr lang="ru-RU" sz="2100" dirty="0"/>
          </a:p>
        </p:txBody>
      </p:sp>
      <p:pic>
        <p:nvPicPr>
          <p:cNvPr id="9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932" y="13657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16907" y="1055925"/>
            <a:ext cx="4393605" cy="417787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01051"/>
              </p:ext>
            </p:extLst>
          </p:nvPr>
        </p:nvGraphicFramePr>
        <p:xfrm>
          <a:off x="1726163" y="1473712"/>
          <a:ext cx="8618785" cy="538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435075" y="0"/>
            <a:ext cx="4675437" cy="7241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5258494"/>
            <a:ext cx="839658" cy="1013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" y="3939087"/>
            <a:ext cx="848722" cy="930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2801244"/>
            <a:ext cx="824909" cy="873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1613671"/>
            <a:ext cx="839658" cy="923631"/>
          </a:xfrm>
          <a:prstGeom prst="rect">
            <a:avLst/>
          </a:prstGeom>
        </p:spPr>
      </p:pic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26" y="18191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62837"/>
              </p:ext>
            </p:extLst>
          </p:nvPr>
        </p:nvGraphicFramePr>
        <p:xfrm>
          <a:off x="1129005" y="1895643"/>
          <a:ext cx="8882742" cy="46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31371" y="693176"/>
            <a:ext cx="7586123" cy="7241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специальных критериев качества, надежности и эффективности регулируемых услуг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953" y="10709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075561"/>
              </p:ext>
            </p:extLst>
          </p:nvPr>
        </p:nvGraphicFramePr>
        <p:xfrm>
          <a:off x="657466" y="2129885"/>
          <a:ext cx="9419406" cy="357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 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1-ое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1 114 958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-928 520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«Расширение АО "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Актобе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ТЭЦ" со строительством ГТУ мощностью 57МВт с котлом-утилизатором»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904 358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-904 358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"Перевод собственных нужд станции с напряжения 3,15кВ на 6,3кВ"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-24 162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1 114 958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-928 520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77" y="158216"/>
            <a:ext cx="2331914" cy="5860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63317" y="990994"/>
            <a:ext cx="8359374" cy="640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 по производству тепловой энергии за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 года (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без НДС)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0134" y="4411079"/>
            <a:ext cx="1404156" cy="1607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135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оборудование станции</a:t>
            </a:r>
          </a:p>
          <a:p>
            <a:pPr algn="ctr" defTabSz="685800">
              <a:defRPr/>
            </a:pPr>
            <a:endParaRPr lang="ru-RU" sz="825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607142">
            <a:off x="4101027" y="4728759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7" name="Стрелка вправо 6"/>
          <p:cNvSpPr/>
          <p:nvPr/>
        </p:nvSpPr>
        <p:spPr>
          <a:xfrm>
            <a:off x="4131478" y="5196794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8" name="Стрелка вправо 7"/>
          <p:cNvSpPr/>
          <p:nvPr/>
        </p:nvSpPr>
        <p:spPr>
          <a:xfrm rot="1316216">
            <a:off x="4103855" y="5754791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grpSp>
        <p:nvGrpSpPr>
          <p:cNvPr id="9" name="Группа 8"/>
          <p:cNvGrpSpPr/>
          <p:nvPr/>
        </p:nvGrpSpPr>
        <p:grpSpPr>
          <a:xfrm>
            <a:off x="4775747" y="4221290"/>
            <a:ext cx="3726414" cy="540491"/>
            <a:chOff x="0" y="35688"/>
            <a:chExt cx="4968552" cy="58395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5688"/>
              <a:ext cx="4968552" cy="58395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58716" y="35688"/>
              <a:ext cx="3909835" cy="5839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турбоагрегатов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75747" y="5008535"/>
            <a:ext cx="3726414" cy="527685"/>
            <a:chOff x="0" y="648958"/>
            <a:chExt cx="4968551" cy="650063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648958"/>
              <a:ext cx="4968551" cy="65006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58716" y="648958"/>
              <a:ext cx="3909834" cy="650063"/>
            </a:xfrm>
            <a:prstGeom prst="rect">
              <a:avLst/>
            </a:prstGeom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паровых котлов</a:t>
              </a:r>
              <a:b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кругленный прямоугольник 4"/>
          <p:cNvSpPr/>
          <p:nvPr/>
        </p:nvSpPr>
        <p:spPr>
          <a:xfrm>
            <a:off x="5543743" y="5795781"/>
            <a:ext cx="2932376" cy="48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водогрейных котлов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997185"/>
            <a:ext cx="805230" cy="5503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42" y="5795780"/>
            <a:ext cx="794037" cy="487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208105"/>
            <a:ext cx="816424" cy="578499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302323" y="2717891"/>
            <a:ext cx="6421548" cy="1256645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38" y="3129688"/>
            <a:ext cx="862673" cy="736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2" y="3144473"/>
            <a:ext cx="981527" cy="736662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2886994" y="2823034"/>
            <a:ext cx="5178308" cy="265406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в настоящее время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</a:t>
            </a:r>
          </a:p>
        </p:txBody>
      </p:sp>
      <p:sp>
        <p:nvSpPr>
          <p:cNvPr id="40" name="Заголовок 37"/>
          <p:cNvSpPr txBox="1">
            <a:spLocks/>
          </p:cNvSpPr>
          <p:nvPr/>
        </p:nvSpPr>
        <p:spPr>
          <a:xfrm>
            <a:off x="3498295" y="3304312"/>
            <a:ext cx="1319616" cy="38741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Гкал</a:t>
            </a:r>
          </a:p>
        </p:txBody>
      </p:sp>
      <p:sp>
        <p:nvSpPr>
          <p:cNvPr id="43" name="Заголовок 37"/>
          <p:cNvSpPr txBox="1">
            <a:spLocks/>
          </p:cNvSpPr>
          <p:nvPr/>
        </p:nvSpPr>
        <p:spPr>
          <a:xfrm>
            <a:off x="6896611" y="3205556"/>
            <a:ext cx="1423605" cy="53342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МВт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65374" y="816039"/>
            <a:ext cx="6421548" cy="172471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45" name="Picture 8" descr="1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01" y="845498"/>
            <a:ext cx="1294186" cy="1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Заголовок 37"/>
          <p:cNvSpPr txBox="1">
            <a:spLocks/>
          </p:cNvSpPr>
          <p:nvPr/>
        </p:nvSpPr>
        <p:spPr>
          <a:xfrm>
            <a:off x="3323852" y="1774428"/>
            <a:ext cx="5178308" cy="7130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осуществляет деятельность в сфере естественных монополий по производству тепловой энергии и занимает доминирующее (монопольное) положение на рынке по оптовой поставке электрической энергии.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работает в теплофикационном режиме: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 приходится на осенне-зимний период;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на летний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54290" y="244453"/>
            <a:ext cx="3075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pic>
        <p:nvPicPr>
          <p:cNvPr id="2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220" y="10948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678" y="723503"/>
            <a:ext cx="6447501" cy="871151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тарифа на услуги по производству тепловой энергии в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полугодии 20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21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79236"/>
              </p:ext>
            </p:extLst>
          </p:nvPr>
        </p:nvGraphicFramePr>
        <p:xfrm>
          <a:off x="1063691" y="1511559"/>
          <a:ext cx="8624008" cy="497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4" y="137417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586" y="757527"/>
            <a:ext cx="7069721" cy="424007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производства тепловой энергии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 год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325996"/>
              </p:ext>
            </p:extLst>
          </p:nvPr>
        </p:nvGraphicFramePr>
        <p:xfrm>
          <a:off x="727788" y="1688840"/>
          <a:ext cx="8957389" cy="481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9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 п/п 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1-ое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Гкал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Отпуск с коллектора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1 808 973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934 190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-874 783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Полезный отпуск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933 247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-873 806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Нормативные потери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АО "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Aqtobe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-energy group"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1 469 285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803 339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-688 806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АО "АЗХС"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-127 640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"ТНК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Казхром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-45 330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"Лотос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Актобе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"ГОАР"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"Завод ЖБИ 25"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"АС Газ Логистик"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"Стройдеталь"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АктобеСтройКомбинат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КСМ" -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"Батыр Туран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Транс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ТОО "ЖБИ-80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LVL"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Хоз. нужды ТЭЦ</a:t>
                      </a:r>
                    </a:p>
                  </a:txBody>
                  <a:tcPr marL="36000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43" y="7951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3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507" y="924802"/>
            <a:ext cx="6395125" cy="752791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тепловой энергии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2022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денежном выражении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59296"/>
              </p:ext>
            </p:extLst>
          </p:nvPr>
        </p:nvGraphicFramePr>
        <p:xfrm>
          <a:off x="1869990" y="1894702"/>
          <a:ext cx="7087223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1116" y="5087606"/>
            <a:ext cx="498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Реализация тепловой энергии</a:t>
            </a:r>
          </a:p>
          <a:p>
            <a:pPr algn="just">
              <a:lnSpc>
                <a:spcPct val="150000"/>
              </a:lnSpc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5 689 222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 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2 373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</a:t>
            </a:r>
          </a:p>
          <a:p>
            <a:pPr lvl="0" algn="ctr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3129" y="4288822"/>
            <a:ext cx="21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 3 932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1 737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80" y="4288820"/>
            <a:ext cx="19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589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595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</a:t>
            </a:r>
          </a:p>
          <a:p>
            <a:pPr lvl="0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1486" y="4288821"/>
            <a:ext cx="206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1 954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626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856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714" y="230162"/>
            <a:ext cx="2331914" cy="5860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9" y="2413687"/>
            <a:ext cx="1029730" cy="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159" y="748916"/>
            <a:ext cx="6686552" cy="487657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производство 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за 1 полугодие 2022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722130"/>
              </p:ext>
            </p:extLst>
          </p:nvPr>
        </p:nvGraphicFramePr>
        <p:xfrm>
          <a:off x="643813" y="1571608"/>
          <a:ext cx="8724122" cy="47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 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1-ое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Водопотребление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629 191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-327 492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Хим. реагенты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-28 889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Вспомогательные материалы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-24 933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2 837 734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975 828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-1 861 906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Горюче-смазочные материалы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-7 320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358 039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317 006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-41 033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выплаты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-10 978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и текущий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-81 677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-40 998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сборы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  <a:r>
                        <a:rPr lang="kk-K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затраты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-24 655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343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4 450 332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1 996 431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-2 453 901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278074" y="1381145"/>
            <a:ext cx="3836048" cy="1904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43" y="16283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370" y="397202"/>
            <a:ext cx="7869092" cy="1115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административные расходы </a:t>
            </a:r>
            <a:b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производство тепловой энергии за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 года</a:t>
            </a:r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23297"/>
              </p:ext>
            </p:extLst>
          </p:nvPr>
        </p:nvGraphicFramePr>
        <p:xfrm>
          <a:off x="858415" y="1592478"/>
          <a:ext cx="8374047" cy="469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 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1-ое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-8 168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платежи и сборы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-3 802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0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консультационных, аудиторских,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юридических, информационных услуг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банка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расходы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выплату вознаграждений банку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529 258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585 738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50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655 337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684 406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flipV="1">
            <a:off x="7858992" y="1716560"/>
            <a:ext cx="1373470" cy="11114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58993" y="1313453"/>
            <a:ext cx="1034879" cy="28424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13" y="10415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725" y="750159"/>
            <a:ext cx="6683765" cy="798555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 по производству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тепловой энергии за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2022 года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504177"/>
              </p:ext>
            </p:extLst>
          </p:nvPr>
        </p:nvGraphicFramePr>
        <p:xfrm>
          <a:off x="718457" y="1698170"/>
          <a:ext cx="8845421" cy="445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1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  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1-ое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Гкал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933 247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-873 806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отпускной тариф 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2 542,92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-723,4112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5 902 431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2 373 171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-3 529 260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5 105 667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2 680 837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-2 424 830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до налогообложения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796 764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-307 666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-1 104 430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КПН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-117 872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прибыль/убыток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663 970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-322 588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-986 558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61" y="164073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8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439" y="659241"/>
            <a:ext cx="6672649" cy="106246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69447"/>
              </p:ext>
            </p:extLst>
          </p:nvPr>
        </p:nvGraphicFramePr>
        <p:xfrm>
          <a:off x="1548883" y="2127315"/>
          <a:ext cx="8350898" cy="454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7" y="2431843"/>
            <a:ext cx="1041919" cy="1101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3858308"/>
            <a:ext cx="896477" cy="1116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" y="5299788"/>
            <a:ext cx="896477" cy="114668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39824" y="1554198"/>
            <a:ext cx="3575222" cy="4325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340" y="73155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7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7551</TotalTime>
  <Words>1813</Words>
  <Application>Microsoft Office PowerPoint</Application>
  <PresentationFormat>Широкоэкранный</PresentationFormat>
  <Paragraphs>503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Установленная мощность в настоящее время составляет:</vt:lpstr>
      <vt:lpstr>Уровень тарифа на услуги по производству тепловой энергии в 1 полугодии 2022 года</vt:lpstr>
      <vt:lpstr>Объемы производства тепловой энергии  за 1 полугодие 2022 года</vt:lpstr>
      <vt:lpstr>Реализация тепловой энергии за 1 полугодие 2022 года в денежном выражении </vt:lpstr>
      <vt:lpstr>Затраты на производство  тепловой энергии за 1 полугодие 2022 года</vt:lpstr>
      <vt:lpstr> Общие и административные расходы  на производство тепловой энергии за 1 полугодие 2022 года</vt:lpstr>
      <vt:lpstr>Финансовый результат по производству  тепловой энергии за 1 полугодие 2022 года</vt:lpstr>
      <vt:lpstr>Выполнение установленных критериев качества, надежности и эффективности регулируемых услуг</vt:lpstr>
      <vt:lpstr>НАДЕЖНОСТЬ</vt:lpstr>
      <vt:lpstr>ЭФФЕКТИВНОСТЬ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АО «Актобе ТЭЦ» по исполнению тарифной сметы по регулируемому виду услуг – производство тепловой энергии за 2015 год</dc:title>
  <dc:creator>Гульнур Ж. Кириева</dc:creator>
  <cp:lastModifiedBy>Саид Е. Қожамбетов</cp:lastModifiedBy>
  <cp:revision>348</cp:revision>
  <cp:lastPrinted>2022-04-06T04:09:34Z</cp:lastPrinted>
  <dcterms:created xsi:type="dcterms:W3CDTF">2016-03-17T06:40:42Z</dcterms:created>
  <dcterms:modified xsi:type="dcterms:W3CDTF">2022-07-27T06:43:38Z</dcterms:modified>
</cp:coreProperties>
</file>